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83" r:id="rId17"/>
    <p:sldId id="270" r:id="rId18"/>
    <p:sldId id="271" r:id="rId19"/>
    <p:sldId id="272" r:id="rId20"/>
    <p:sldId id="273" r:id="rId21"/>
    <p:sldId id="284" r:id="rId22"/>
    <p:sldId id="274" r:id="rId23"/>
    <p:sldId id="275" r:id="rId24"/>
    <p:sldId id="276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7078" y="3546089"/>
            <a:ext cx="8847551" cy="18588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第七课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    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讲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b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zh-CN" altLang="en-US" sz="4000" dirty="0" smtClean="0">
                <a:solidFill>
                  <a:schemeClr val="bg1"/>
                </a:solidFill>
                <a:latin typeface="+mn-ea"/>
                <a:ea typeface="+mn-ea"/>
              </a:rPr>
              <a:t>年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  <a:ea typeface="+mn-ea"/>
              </a:rPr>
              <a:t>日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+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  <a:ea typeface="+mn-ea"/>
              </a:rPr>
              <a:t>农历表达法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7" name="图片 3" descr="复古简约文本框_画板 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72460" y="795655"/>
            <a:ext cx="6057900" cy="3086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81780" y="1818005"/>
            <a:ext cx="3479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</a:t>
            </a:r>
            <a:r>
              <a:rPr lang="zh-CN" altLang="en-US" sz="4000" b="1">
                <a:solidFill>
                  <a:srgbClr val="FFC000"/>
                </a:solidFill>
              </a:rPr>
              <a:t>汉语综合</a:t>
            </a:r>
            <a:r>
              <a:rPr lang="en-US" altLang="zh-CN" sz="4000" b="1">
                <a:solidFill>
                  <a:srgbClr val="FFC000"/>
                </a:solidFill>
              </a:rPr>
              <a:t> I </a:t>
            </a:r>
            <a:endParaRPr lang="en-US" altLang="zh-CN" sz="40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828" y="611515"/>
            <a:ext cx="9820953" cy="4837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400" y="500246"/>
            <a:ext cx="5971260" cy="53476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029" y="375486"/>
            <a:ext cx="10956223" cy="5717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971" y="927809"/>
            <a:ext cx="9938318" cy="37313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842" y="372948"/>
            <a:ext cx="8398396" cy="5666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41500" y="895985"/>
            <a:ext cx="7683500" cy="46405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45" y="823595"/>
            <a:ext cx="9820275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561" y="246234"/>
            <a:ext cx="8484794" cy="58640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64" y="423305"/>
            <a:ext cx="9111915" cy="541710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504" y="438819"/>
            <a:ext cx="9916264" cy="5884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7345" y="927100"/>
            <a:ext cx="8210550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1620" y="1078230"/>
            <a:ext cx="7458075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8649" y="676341"/>
            <a:ext cx="8378318" cy="539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704" y="645242"/>
            <a:ext cx="9092843" cy="5705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30" y="707455"/>
            <a:ext cx="8635970" cy="549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648" y="863123"/>
            <a:ext cx="9649379" cy="46799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5697" y="592772"/>
            <a:ext cx="8781857" cy="55457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4507" y="660634"/>
            <a:ext cx="7029811" cy="5239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mmexport16371612782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0429" y="831887"/>
            <a:ext cx="4021553" cy="47608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648" y="688096"/>
            <a:ext cx="4626995" cy="48524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2680" y="1155065"/>
            <a:ext cx="696531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498" y="893329"/>
            <a:ext cx="8109367" cy="39372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66" y="750378"/>
            <a:ext cx="8064914" cy="4038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27" y="193216"/>
            <a:ext cx="11278180" cy="6343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9" y="893090"/>
            <a:ext cx="10540123" cy="4099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90" y="1614606"/>
            <a:ext cx="5956606" cy="25655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宽屏</PresentationFormat>
  <Paragraphs>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 第七课    第8讲   年-月-日+农历表达法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第七课 今天几号</dc:title>
  <dc:creator>lindsey</dc:creator>
  <cp:lastModifiedBy>lilytanaka139com</cp:lastModifiedBy>
  <cp:revision>16</cp:revision>
  <dcterms:created xsi:type="dcterms:W3CDTF">2021-11-20T12:02:00Z</dcterms:created>
  <dcterms:modified xsi:type="dcterms:W3CDTF">2021-11-20T17:13:10Z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B308B76D6F4A4054908A570846B6C4C4</vt:lpwstr>
  </property>
  <property fmtid="{D5CDD505-2E9C-101B-9397-08002B2CF9AE}" pid="3" name="KSOProductBuildVer">
    <vt:lpwstr>2052-11.1.0.11045</vt:lpwstr>
  </property>
</Properties>
</file>