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8"/>
  </p:notesMasterIdLst>
  <p:handoutMasterIdLst>
    <p:handoutMasterId r:id="rId18"/>
  </p:handoutMasterIdLst>
  <p:sldIdLst>
    <p:sldId id="281" r:id="rId4"/>
    <p:sldId id="269" r:id="rId5"/>
    <p:sldId id="257" r:id="rId6"/>
    <p:sldId id="258" r:id="rId7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82688-F8B4-4AA7-B8B7-3F4F349331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23250" cy="6858000"/>
          </a:xfrm>
          <a:prstGeom prst="rect">
            <a:avLst/>
          </a:prstGeom>
        </p:spPr>
      </p:pic>
      <p:sp>
        <p:nvSpPr>
          <p:cNvPr id="6" name="îṩľîḍe"/>
          <p:cNvSpPr/>
          <p:nvPr userDrawn="1"/>
        </p:nvSpPr>
        <p:spPr>
          <a:xfrm>
            <a:off x="653329" y="917586"/>
            <a:ext cx="10785173" cy="5018302"/>
          </a:xfrm>
          <a:prstGeom prst="rect">
            <a:avLst/>
          </a:prstGeom>
          <a:solidFill>
            <a:schemeClr val="accent6">
              <a:alpha val="18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403075" y="753390"/>
            <a:ext cx="11221771" cy="5351219"/>
            <a:chOff x="403075" y="753390"/>
            <a:chExt cx="11221771" cy="5351219"/>
          </a:xfrm>
        </p:grpSpPr>
        <p:sp>
          <p:nvSpPr>
            <p:cNvPr id="8" name="í$ḻíḍè"/>
            <p:cNvSpPr/>
            <p:nvPr userDrawn="1"/>
          </p:nvSpPr>
          <p:spPr>
            <a:xfrm rot="5400000">
              <a:off x="10886432" y="675750"/>
              <a:ext cx="660774" cy="816055"/>
            </a:xfrm>
            <a:custGeom>
              <a:avLst/>
              <a:gdLst>
                <a:gd name="connsiteX0" fmla="*/ 0 w 402772"/>
                <a:gd name="connsiteY0" fmla="*/ 446315 h 446315"/>
                <a:gd name="connsiteX1" fmla="*/ 0 w 402772"/>
                <a:gd name="connsiteY1" fmla="*/ 0 h 446315"/>
                <a:gd name="connsiteX2" fmla="*/ 402772 w 402772"/>
                <a:gd name="connsiteY2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772" h="446315">
                  <a:moveTo>
                    <a:pt x="0" y="446315"/>
                  </a:moveTo>
                  <a:lnTo>
                    <a:pt x="0" y="0"/>
                  </a:lnTo>
                  <a:lnTo>
                    <a:pt x="402772" y="0"/>
                  </a:lnTo>
                </a:path>
              </a:pathLst>
            </a:custGeom>
            <a:noFill/>
            <a:ln w="476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403075" y="753390"/>
              <a:ext cx="816924" cy="5351219"/>
              <a:chOff x="3114429" y="1643742"/>
              <a:chExt cx="403200" cy="3261815"/>
            </a:xfrm>
          </p:grpSpPr>
          <p:sp>
            <p:nvSpPr>
              <p:cNvPr id="11" name="ïslïḍê"/>
              <p:cNvSpPr/>
              <p:nvPr userDrawn="1"/>
            </p:nvSpPr>
            <p:spPr>
              <a:xfrm>
                <a:off x="3114429" y="1643742"/>
                <a:ext cx="402772" cy="403200"/>
              </a:xfrm>
              <a:custGeom>
                <a:avLst/>
                <a:gdLst>
                  <a:gd name="connsiteX0" fmla="*/ 0 w 402772"/>
                  <a:gd name="connsiteY0" fmla="*/ 446315 h 446315"/>
                  <a:gd name="connsiteX1" fmla="*/ 0 w 402772"/>
                  <a:gd name="connsiteY1" fmla="*/ 0 h 446315"/>
                  <a:gd name="connsiteX2" fmla="*/ 402772 w 402772"/>
                  <a:gd name="connsiteY2" fmla="*/ 0 h 44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2772" h="446315">
                    <a:moveTo>
                      <a:pt x="0" y="446315"/>
                    </a:moveTo>
                    <a:lnTo>
                      <a:pt x="0" y="0"/>
                    </a:lnTo>
                    <a:lnTo>
                      <a:pt x="402772" y="0"/>
                    </a:lnTo>
                  </a:path>
                </a:pathLst>
              </a:custGeom>
              <a:noFill/>
              <a:ln w="4762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iṡ1iḓe"/>
              <p:cNvSpPr/>
              <p:nvPr userDrawn="1"/>
            </p:nvSpPr>
            <p:spPr>
              <a:xfrm rot="16200000">
                <a:off x="3114643" y="4502571"/>
                <a:ext cx="402772" cy="403200"/>
              </a:xfrm>
              <a:custGeom>
                <a:avLst/>
                <a:gdLst>
                  <a:gd name="connsiteX0" fmla="*/ 0 w 402772"/>
                  <a:gd name="connsiteY0" fmla="*/ 446315 h 446315"/>
                  <a:gd name="connsiteX1" fmla="*/ 0 w 402772"/>
                  <a:gd name="connsiteY1" fmla="*/ 0 h 446315"/>
                  <a:gd name="connsiteX2" fmla="*/ 402772 w 402772"/>
                  <a:gd name="connsiteY2" fmla="*/ 0 h 44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2772" h="446315">
                    <a:moveTo>
                      <a:pt x="0" y="446315"/>
                    </a:moveTo>
                    <a:lnTo>
                      <a:pt x="0" y="0"/>
                    </a:lnTo>
                    <a:lnTo>
                      <a:pt x="402772" y="0"/>
                    </a:lnTo>
                  </a:path>
                </a:pathLst>
              </a:custGeom>
              <a:noFill/>
              <a:ln w="4762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ïṣḷïḋe"/>
            <p:cNvSpPr/>
            <p:nvPr userDrawn="1"/>
          </p:nvSpPr>
          <p:spPr>
            <a:xfrm rot="10800000">
              <a:off x="10808782" y="5443835"/>
              <a:ext cx="816057" cy="660772"/>
            </a:xfrm>
            <a:custGeom>
              <a:avLst/>
              <a:gdLst>
                <a:gd name="connsiteX0" fmla="*/ 0 w 402772"/>
                <a:gd name="connsiteY0" fmla="*/ 446315 h 446315"/>
                <a:gd name="connsiteX1" fmla="*/ 0 w 402772"/>
                <a:gd name="connsiteY1" fmla="*/ 0 h 446315"/>
                <a:gd name="connsiteX2" fmla="*/ 402772 w 402772"/>
                <a:gd name="connsiteY2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772" h="446315">
                  <a:moveTo>
                    <a:pt x="0" y="446315"/>
                  </a:moveTo>
                  <a:lnTo>
                    <a:pt x="0" y="0"/>
                  </a:lnTo>
                  <a:lnTo>
                    <a:pt x="402772" y="0"/>
                  </a:lnTo>
                </a:path>
              </a:pathLst>
            </a:custGeom>
            <a:noFill/>
            <a:ln w="476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23043" y="1125164"/>
            <a:ext cx="4253364" cy="4353979"/>
          </a:xfrm>
          <a:prstGeom prst="rect">
            <a:avLst/>
          </a:prstGeom>
        </p:spPr>
      </p:pic>
      <p:sp>
        <p:nvSpPr>
          <p:cNvPr id="9802" name="标题 9801"/>
          <p:cNvSpPr>
            <a:spLocks noGrp="1"/>
          </p:cNvSpPr>
          <p:nvPr userDrawn="1">
            <p:ph type="ctrTitle"/>
          </p:nvPr>
        </p:nvSpPr>
        <p:spPr>
          <a:xfrm>
            <a:off x="5446121" y="1773937"/>
            <a:ext cx="6072778" cy="271828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446121" y="4788492"/>
            <a:ext cx="6072778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446121" y="5084763"/>
            <a:ext cx="6072778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9800"/>
          <p:cNvSpPr>
            <a:spLocks noGrp="1"/>
          </p:cNvSpPr>
          <p:nvPr userDrawn="1">
            <p:ph type="subTitle" idx="1"/>
          </p:nvPr>
        </p:nvSpPr>
        <p:spPr>
          <a:xfrm>
            <a:off x="9107428" y="1147027"/>
            <a:ext cx="1876925" cy="9682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B5603-5837-4256-BDB9-84A3BFC2E5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F08EB-2ACC-490B-831A-7C897650B1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25164"/>
            <a:ext cx="12223250" cy="43539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502129" y="1125164"/>
            <a:ext cx="4253364" cy="4353979"/>
          </a:xfrm>
          <a:prstGeom prst="rect">
            <a:avLst/>
          </a:prstGeom>
        </p:spPr>
      </p:pic>
      <p:sp>
        <p:nvSpPr>
          <p:cNvPr id="20" name="标题 19"/>
          <p:cNvSpPr>
            <a:spLocks noGrp="1"/>
          </p:cNvSpPr>
          <p:nvPr userDrawn="1">
            <p:ph type="title"/>
          </p:nvPr>
        </p:nvSpPr>
        <p:spPr>
          <a:xfrm>
            <a:off x="6568498" y="2309586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/>
          </p:nvPr>
        </p:nvSpPr>
        <p:spPr>
          <a:xfrm>
            <a:off x="6569614" y="3204936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23250" cy="6858000"/>
          </a:xfrm>
          <a:prstGeom prst="rect">
            <a:avLst/>
          </a:prstGeom>
        </p:spPr>
      </p:pic>
      <p:sp>
        <p:nvSpPr>
          <p:cNvPr id="7" name="îṧļïḓè"/>
          <p:cNvSpPr/>
          <p:nvPr userDrawn="1"/>
        </p:nvSpPr>
        <p:spPr>
          <a:xfrm>
            <a:off x="653329" y="917586"/>
            <a:ext cx="10785173" cy="5018302"/>
          </a:xfrm>
          <a:prstGeom prst="rect">
            <a:avLst/>
          </a:prstGeom>
          <a:solidFill>
            <a:schemeClr val="accent6">
              <a:alpha val="18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03075" y="753390"/>
            <a:ext cx="11221771" cy="5351219"/>
            <a:chOff x="403075" y="753390"/>
            <a:chExt cx="11221771" cy="5351219"/>
          </a:xfrm>
        </p:grpSpPr>
        <p:sp>
          <p:nvSpPr>
            <p:cNvPr id="9" name="íṧlïḑê"/>
            <p:cNvSpPr/>
            <p:nvPr userDrawn="1"/>
          </p:nvSpPr>
          <p:spPr>
            <a:xfrm rot="5400000">
              <a:off x="10886432" y="675750"/>
              <a:ext cx="660774" cy="816055"/>
            </a:xfrm>
            <a:custGeom>
              <a:avLst/>
              <a:gdLst>
                <a:gd name="connsiteX0" fmla="*/ 0 w 402772"/>
                <a:gd name="connsiteY0" fmla="*/ 446315 h 446315"/>
                <a:gd name="connsiteX1" fmla="*/ 0 w 402772"/>
                <a:gd name="connsiteY1" fmla="*/ 0 h 446315"/>
                <a:gd name="connsiteX2" fmla="*/ 402772 w 402772"/>
                <a:gd name="connsiteY2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772" h="446315">
                  <a:moveTo>
                    <a:pt x="0" y="446315"/>
                  </a:moveTo>
                  <a:lnTo>
                    <a:pt x="0" y="0"/>
                  </a:lnTo>
                  <a:lnTo>
                    <a:pt x="402772" y="0"/>
                  </a:lnTo>
                </a:path>
              </a:pathLst>
            </a:custGeom>
            <a:noFill/>
            <a:ln w="476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 userDrawn="1"/>
          </p:nvGrpSpPr>
          <p:grpSpPr>
            <a:xfrm>
              <a:off x="403075" y="753390"/>
              <a:ext cx="816924" cy="5351219"/>
              <a:chOff x="3114429" y="1643742"/>
              <a:chExt cx="403200" cy="3261815"/>
            </a:xfrm>
          </p:grpSpPr>
          <p:sp>
            <p:nvSpPr>
              <p:cNvPr id="12" name="íṣḷîḍê"/>
              <p:cNvSpPr/>
              <p:nvPr userDrawn="1"/>
            </p:nvSpPr>
            <p:spPr>
              <a:xfrm>
                <a:off x="3114429" y="1643742"/>
                <a:ext cx="402772" cy="403200"/>
              </a:xfrm>
              <a:custGeom>
                <a:avLst/>
                <a:gdLst>
                  <a:gd name="connsiteX0" fmla="*/ 0 w 402772"/>
                  <a:gd name="connsiteY0" fmla="*/ 446315 h 446315"/>
                  <a:gd name="connsiteX1" fmla="*/ 0 w 402772"/>
                  <a:gd name="connsiteY1" fmla="*/ 0 h 446315"/>
                  <a:gd name="connsiteX2" fmla="*/ 402772 w 402772"/>
                  <a:gd name="connsiteY2" fmla="*/ 0 h 44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2772" h="446315">
                    <a:moveTo>
                      <a:pt x="0" y="446315"/>
                    </a:moveTo>
                    <a:lnTo>
                      <a:pt x="0" y="0"/>
                    </a:lnTo>
                    <a:lnTo>
                      <a:pt x="402772" y="0"/>
                    </a:lnTo>
                  </a:path>
                </a:pathLst>
              </a:custGeom>
              <a:noFill/>
              <a:ln w="4762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iṥļiḓê"/>
              <p:cNvSpPr/>
              <p:nvPr userDrawn="1"/>
            </p:nvSpPr>
            <p:spPr>
              <a:xfrm rot="16200000">
                <a:off x="3114643" y="4502571"/>
                <a:ext cx="402772" cy="403200"/>
              </a:xfrm>
              <a:custGeom>
                <a:avLst/>
                <a:gdLst>
                  <a:gd name="connsiteX0" fmla="*/ 0 w 402772"/>
                  <a:gd name="connsiteY0" fmla="*/ 446315 h 446315"/>
                  <a:gd name="connsiteX1" fmla="*/ 0 w 402772"/>
                  <a:gd name="connsiteY1" fmla="*/ 0 h 446315"/>
                  <a:gd name="connsiteX2" fmla="*/ 402772 w 402772"/>
                  <a:gd name="connsiteY2" fmla="*/ 0 h 44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2772" h="446315">
                    <a:moveTo>
                      <a:pt x="0" y="446315"/>
                    </a:moveTo>
                    <a:lnTo>
                      <a:pt x="0" y="0"/>
                    </a:lnTo>
                    <a:lnTo>
                      <a:pt x="402772" y="0"/>
                    </a:lnTo>
                  </a:path>
                </a:pathLst>
              </a:custGeom>
              <a:noFill/>
              <a:ln w="4762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íṡḻîḓê"/>
            <p:cNvSpPr/>
            <p:nvPr userDrawn="1"/>
          </p:nvSpPr>
          <p:spPr>
            <a:xfrm rot="10800000">
              <a:off x="10808782" y="5443835"/>
              <a:ext cx="816057" cy="660772"/>
            </a:xfrm>
            <a:custGeom>
              <a:avLst/>
              <a:gdLst>
                <a:gd name="connsiteX0" fmla="*/ 0 w 402772"/>
                <a:gd name="connsiteY0" fmla="*/ 446315 h 446315"/>
                <a:gd name="connsiteX1" fmla="*/ 0 w 402772"/>
                <a:gd name="connsiteY1" fmla="*/ 0 h 446315"/>
                <a:gd name="connsiteX2" fmla="*/ 402772 w 402772"/>
                <a:gd name="connsiteY2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772" h="446315">
                  <a:moveTo>
                    <a:pt x="0" y="446315"/>
                  </a:moveTo>
                  <a:lnTo>
                    <a:pt x="0" y="0"/>
                  </a:lnTo>
                  <a:lnTo>
                    <a:pt x="402772" y="0"/>
                  </a:lnTo>
                </a:path>
              </a:pathLst>
            </a:custGeom>
            <a:noFill/>
            <a:ln w="476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2022103"/>
            <a:ext cx="10845798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4328339"/>
            <a:ext cx="10845798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4032068"/>
            <a:ext cx="10845798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16444" r="35794"/>
          <a:stretch>
            <a:fillRect/>
          </a:stretch>
        </p:blipFill>
        <p:spPr>
          <a:xfrm>
            <a:off x="138393" y="627889"/>
            <a:ext cx="5191760" cy="6230112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6413500" y="0"/>
            <a:ext cx="5778500" cy="6858000"/>
          </a:xfrm>
          <a:prstGeom prst="rect">
            <a:avLst/>
          </a:prstGeom>
          <a:gradFill>
            <a:gsLst>
              <a:gs pos="0">
                <a:srgbClr val="002542">
                  <a:alpha val="0"/>
                </a:srgbClr>
              </a:gs>
              <a:gs pos="100000">
                <a:srgbClr val="01203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6261735" y="0"/>
            <a:ext cx="5036820" cy="6858000"/>
          </a:xfrm>
          <a:prstGeom prst="rect">
            <a:avLst/>
          </a:prstGeom>
          <a:solidFill>
            <a:srgbClr val="01203C">
              <a:alpha val="73000"/>
            </a:srgbClr>
          </a:solidFill>
          <a:ln>
            <a:gradFill>
              <a:gsLst>
                <a:gs pos="0">
                  <a:srgbClr val="002542">
                    <a:alpha val="99000"/>
                  </a:srgbClr>
                </a:gs>
                <a:gs pos="51000">
                  <a:srgbClr val="04A1D9"/>
                </a:gs>
                <a:gs pos="100000">
                  <a:srgbClr val="04FCFE"/>
                </a:gs>
              </a:gsLst>
              <a:lin ang="6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002542"/>
                  </a:gs>
                  <a:gs pos="63000">
                    <a:srgbClr val="04FCFE"/>
                  </a:gs>
                  <a:gs pos="100000">
                    <a:srgbClr val="04A1D9"/>
                  </a:gs>
                </a:gsLst>
                <a:lin ang="600000" scaled="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6413500" y="0"/>
            <a:ext cx="5778500" cy="6858000"/>
          </a:xfrm>
          <a:prstGeom prst="rect">
            <a:avLst/>
          </a:prstGeom>
          <a:gradFill>
            <a:gsLst>
              <a:gs pos="0">
                <a:srgbClr val="002542">
                  <a:alpha val="0"/>
                </a:srgbClr>
              </a:gs>
              <a:gs pos="100000">
                <a:srgbClr val="01203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542">
                  <a:alpha val="74000"/>
                </a:srgbClr>
              </a:gs>
              <a:gs pos="90000">
                <a:srgbClr val="01203C">
                  <a:alpha val="82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4" r="58070"/>
          <a:stretch>
            <a:fillRect/>
          </a:stretch>
        </p:blipFill>
        <p:spPr>
          <a:xfrm flipH="1">
            <a:off x="0" y="63499"/>
            <a:ext cx="3573048" cy="10248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84E0B-D574-4F15-876E-6AFBFDCF79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BFFE6-EE05-47EC-9F07-3BB21CDB7D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8.xml"/><Relationship Id="rId3" Type="http://schemas.openxmlformats.org/officeDocument/2006/relationships/image" Target="../media/image19.emf"/><Relationship Id="rId2" Type="http://schemas.openxmlformats.org/officeDocument/2006/relationships/oleObject" Target="../embeddings/oleObject1.bin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.svg"/><Relationship Id="rId3" Type="http://schemas.openxmlformats.org/officeDocument/2006/relationships/image" Target="../media/image9.png"/><Relationship Id="rId2" Type="http://schemas.openxmlformats.org/officeDocument/2006/relationships/image" Target="../media/image1.sv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hemeOverride" Target="../theme/themeOverride6.xml"/><Relationship Id="rId7" Type="http://schemas.openxmlformats.org/officeDocument/2006/relationships/image" Target="../media/image13.png"/><Relationship Id="rId6" Type="http://schemas.openxmlformats.org/officeDocument/2006/relationships/tags" Target="../tags/tag3.xml"/><Relationship Id="rId5" Type="http://schemas.microsoft.com/office/2007/relationships/media" Target="../media/media2.mp4"/><Relationship Id="rId4" Type="http://schemas.openxmlformats.org/officeDocument/2006/relationships/image" Target="../media/image12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0" Type="http://schemas.openxmlformats.org/officeDocument/2006/relationships/notesSlide" Target="../notesSlides/notesSlide3.xml"/><Relationship Id="rId1" Type="http://schemas.openxmlformats.org/officeDocument/2006/relationships/video" Target="NULL" TargetMode="Externa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hemeOverride" Target="../theme/themeOverride7.xml"/><Relationship Id="rId7" Type="http://schemas.openxmlformats.org/officeDocument/2006/relationships/image" Target="../media/image15.png"/><Relationship Id="rId6" Type="http://schemas.openxmlformats.org/officeDocument/2006/relationships/tags" Target="../tags/tag5.xml"/><Relationship Id="rId5" Type="http://schemas.microsoft.com/office/2007/relationships/media" Target="../media/media4.mp4"/><Relationship Id="rId4" Type="http://schemas.openxmlformats.org/officeDocument/2006/relationships/image" Target="../media/image14.png"/><Relationship Id="rId3" Type="http://schemas.openxmlformats.org/officeDocument/2006/relationships/tags" Target="../tags/tag4.xml"/><Relationship Id="rId2" Type="http://schemas.microsoft.com/office/2007/relationships/media" Target="../media/media3.mp4"/><Relationship Id="rId10" Type="http://schemas.openxmlformats.org/officeDocument/2006/relationships/notesSlide" Target="../notesSlides/notesSlide4.xml"/><Relationship Id="rId1" Type="http://schemas.openxmlformats.org/officeDocument/2006/relationships/video" Target="NULL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themeOverride" Target="../theme/themeOverride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tags" Target="../tags/tag6.xml"/><Relationship Id="rId2" Type="http://schemas.microsoft.com/office/2007/relationships/media" Target="../media/media5.mp4"/><Relationship Id="rId1" Type="http://schemas.openxmlformats.org/officeDocument/2006/relationships/vide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695569" y="3997056"/>
            <a:ext cx="5053366" cy="437003"/>
          </a:xfrm>
          <a:prstGeom prst="rect">
            <a:avLst/>
          </a:prstGeom>
          <a:gradFill>
            <a:gsLst>
              <a:gs pos="0">
                <a:srgbClr val="04A1D9"/>
              </a:gs>
              <a:gs pos="100000">
                <a:srgbClr val="04FCFE"/>
              </a:gs>
            </a:gsLst>
            <a:lin ang="6600000" scaled="0"/>
          </a:gradFill>
          <a:ln>
            <a:gradFill>
              <a:gsLst>
                <a:gs pos="0">
                  <a:srgbClr val="002542">
                    <a:alpha val="99000"/>
                  </a:srgbClr>
                </a:gs>
                <a:gs pos="51000">
                  <a:srgbClr val="04A1D9"/>
                </a:gs>
                <a:gs pos="100000">
                  <a:srgbClr val="04FCFE"/>
                </a:gs>
              </a:gsLst>
              <a:lin ang="6600000" scaled="0"/>
            </a:gradFill>
          </a:ln>
          <a:effectLst>
            <a:outerShdw blurRad="88900" dist="63500" dir="27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002542"/>
                  </a:gs>
                  <a:gs pos="63000">
                    <a:srgbClr val="04FCFE"/>
                  </a:gs>
                  <a:gs pos="100000">
                    <a:srgbClr val="04A1D9"/>
                  </a:gs>
                </a:gsLst>
                <a:lin ang="600000" scaled="0"/>
              </a:gra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33387" y="4077644"/>
            <a:ext cx="4577731" cy="27686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华南师范大学国际文化学院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54506" y="4676136"/>
            <a:ext cx="2024343" cy="27686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中国概况课程组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205345" y="2382520"/>
            <a:ext cx="0" cy="808355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300000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4640580" y="1766570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 flipV="1">
            <a:off x="4620260" y="2568575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097020" y="1647825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5844540" y="2326640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>
            <a:off x="8754745" y="2932430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>
            <a:off x="7450455" y="1902460"/>
            <a:ext cx="1231900" cy="0"/>
          </a:xfrm>
          <a:prstGeom prst="line">
            <a:avLst/>
          </a:prstGeom>
          <a:ln>
            <a:gradFill>
              <a:gsLst>
                <a:gs pos="0">
                  <a:srgbClr val="04FCFE"/>
                </a:gs>
                <a:gs pos="48000">
                  <a:srgbClr val="002542"/>
                </a:gs>
                <a:gs pos="100000">
                  <a:srgbClr val="04A1D9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852285" y="1630680"/>
            <a:ext cx="1509395" cy="147701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1500" b="1" i="0" u="none" strike="noStrike" cap="none" spc="0" normalizeH="0" baseline="0">
                <a:ln w="12700">
                  <a:noFill/>
                </a:ln>
                <a:gradFill>
                  <a:gsLst>
                    <a:gs pos="0">
                      <a:srgbClr val="002542"/>
                    </a:gs>
                    <a:gs pos="54000">
                      <a:srgbClr val="04A1D9"/>
                    </a:gs>
                    <a:gs pos="100000">
                      <a:srgbClr val="04FCFE"/>
                    </a:gs>
                  </a:gsLst>
                  <a:lin ang="4200000" scaled="0"/>
                </a:gradFill>
                <a:effectLst>
                  <a:outerShdw blurRad="50800" dist="88900" dir="2700000" algn="tl" rotWithShape="0">
                    <a:prstClr val="black">
                      <a:alpha val="48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9600">
                <a:ln w="12700">
                  <a:gradFill>
                    <a:gsLst>
                      <a:gs pos="0">
                        <a:srgbClr val="002542"/>
                      </a:gs>
                      <a:gs pos="63000">
                        <a:srgbClr val="04FCFE"/>
                      </a:gs>
                      <a:gs pos="100000">
                        <a:srgbClr val="04A1D9"/>
                      </a:gs>
                    </a:gsLst>
                    <a:lin ang="600000" scaled="0"/>
                  </a:gradFill>
                </a:ln>
              </a:rPr>
              <a:t>新</a:t>
            </a:r>
            <a:endParaRPr lang="zh-CN" altLang="en-US" sz="9600">
              <a:ln w="12700">
                <a:gradFill>
                  <a:gsLst>
                    <a:gs pos="0">
                      <a:srgbClr val="002542"/>
                    </a:gs>
                    <a:gs pos="63000">
                      <a:srgbClr val="04FCFE"/>
                    </a:gs>
                    <a:gs pos="100000">
                      <a:srgbClr val="04A1D9"/>
                    </a:gs>
                  </a:gsLst>
                  <a:lin ang="600000" scaled="0"/>
                </a:gradFill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5960" y="1150620"/>
            <a:ext cx="1509395" cy="176974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>
                <a:ln w="12700">
                  <a:gradFill>
                    <a:gsLst>
                      <a:gs pos="0">
                        <a:srgbClr val="002542"/>
                      </a:gs>
                      <a:gs pos="63000">
                        <a:srgbClr val="04FCFE"/>
                      </a:gs>
                      <a:gs pos="100000">
                        <a:srgbClr val="04A1D9"/>
                      </a:gs>
                    </a:gsLst>
                    <a:lin ang="600000" scaled="0"/>
                  </a:gradFill>
                </a:ln>
                <a:gradFill>
                  <a:gsLst>
                    <a:gs pos="0">
                      <a:srgbClr val="002542"/>
                    </a:gs>
                    <a:gs pos="54000">
                      <a:srgbClr val="04A1D9"/>
                    </a:gs>
                    <a:gs pos="100000">
                      <a:srgbClr val="04FCFE"/>
                    </a:gs>
                  </a:gsLst>
                  <a:lin ang="4200000" scaled="0"/>
                </a:gradFill>
                <a:effectLst>
                  <a:outerShdw blurRad="50800" dist="88900" dir="2700000" algn="tl" rotWithShape="0">
                    <a:prstClr val="black">
                      <a:alpha val="48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kumimoji="0" lang="zh-CN" altLang="en-US" sz="11500" b="1" i="0" u="none" strike="noStrike" kern="1200" cap="none" spc="0" normalizeH="0" baseline="0" noProof="0">
              <a:ln w="12700">
                <a:gradFill>
                  <a:gsLst>
                    <a:gs pos="0">
                      <a:srgbClr val="002542"/>
                    </a:gs>
                    <a:gs pos="63000">
                      <a:srgbClr val="04FCFE"/>
                    </a:gs>
                    <a:gs pos="100000">
                      <a:srgbClr val="04A1D9"/>
                    </a:gs>
                  </a:gsLst>
                  <a:lin ang="600000" scaled="0"/>
                </a:gradFill>
              </a:ln>
              <a:gradFill>
                <a:gsLst>
                  <a:gs pos="0">
                    <a:srgbClr val="002542"/>
                  </a:gs>
                  <a:gs pos="54000">
                    <a:srgbClr val="04A1D9"/>
                  </a:gs>
                  <a:gs pos="100000">
                    <a:srgbClr val="04FCFE"/>
                  </a:gs>
                </a:gsLst>
                <a:lin ang="4200000" scaled="0"/>
              </a:gradFill>
              <a:effectLst>
                <a:outerShdw blurRad="50800" dist="88900" dir="2700000" algn="tl" rotWithShape="0">
                  <a:prstClr val="black">
                    <a:alpha val="48000"/>
                  </a:prst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315" y="2018030"/>
            <a:ext cx="1509395" cy="147701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1500" b="1" i="0" u="none" strike="noStrike" cap="none" spc="0" normalizeH="0" baseline="0">
                <a:ln w="12700">
                  <a:noFill/>
                </a:ln>
                <a:gradFill>
                  <a:gsLst>
                    <a:gs pos="0">
                      <a:srgbClr val="002542"/>
                    </a:gs>
                    <a:gs pos="54000">
                      <a:srgbClr val="04A1D9"/>
                    </a:gs>
                    <a:gs pos="100000">
                      <a:srgbClr val="04FCFE"/>
                    </a:gs>
                  </a:gsLst>
                  <a:lin ang="4200000" scaled="0"/>
                </a:gradFill>
                <a:effectLst>
                  <a:outerShdw blurRad="50800" dist="88900" dir="2700000" algn="tl" rotWithShape="0">
                    <a:prstClr val="black">
                      <a:alpha val="48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9600">
                <a:ln w="12700">
                  <a:gradFill>
                    <a:gsLst>
                      <a:gs pos="0">
                        <a:srgbClr val="002542"/>
                      </a:gs>
                      <a:gs pos="63000">
                        <a:srgbClr val="04FCFE"/>
                      </a:gs>
                      <a:gs pos="100000">
                        <a:srgbClr val="04A1D9"/>
                      </a:gs>
                    </a:gsLst>
                    <a:lin ang="600000" scaled="0"/>
                  </a:gradFill>
                </a:ln>
              </a:rPr>
              <a:t>国</a:t>
            </a:r>
            <a:endParaRPr lang="zh-CN" altLang="en-US" sz="9600">
              <a:ln w="12700">
                <a:gradFill>
                  <a:gsLst>
                    <a:gs pos="0">
                      <a:srgbClr val="002542"/>
                    </a:gs>
                    <a:gs pos="63000">
                      <a:srgbClr val="04FCFE"/>
                    </a:gs>
                    <a:gs pos="100000">
                      <a:srgbClr val="04A1D9"/>
                    </a:gs>
                  </a:gsLst>
                  <a:lin ang="600000" scaled="0"/>
                </a:gradFill>
              </a:ln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66405" y="2018030"/>
            <a:ext cx="1509395" cy="176974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1500" b="1" i="0" u="none" strike="noStrike" cap="none" spc="0" normalizeH="0" baseline="0">
                <a:ln w="12700">
                  <a:noFill/>
                </a:ln>
                <a:gradFill>
                  <a:gsLst>
                    <a:gs pos="0">
                      <a:srgbClr val="002542"/>
                    </a:gs>
                    <a:gs pos="54000">
                      <a:srgbClr val="04A1D9"/>
                    </a:gs>
                    <a:gs pos="100000">
                      <a:srgbClr val="04FCFE"/>
                    </a:gs>
                  </a:gsLst>
                  <a:lin ang="4200000" scaled="0"/>
                </a:gradFill>
                <a:effectLst>
                  <a:outerShdw blurRad="50800" dist="88900" dir="2700000" algn="tl" rotWithShape="0">
                    <a:prstClr val="black">
                      <a:alpha val="48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>
                <a:ln w="12700">
                  <a:gradFill>
                    <a:gsLst>
                      <a:gs pos="0">
                        <a:srgbClr val="002542"/>
                      </a:gs>
                      <a:gs pos="63000">
                        <a:srgbClr val="04FCFE"/>
                      </a:gs>
                      <a:gs pos="100000">
                        <a:srgbClr val="04A1D9"/>
                      </a:gs>
                    </a:gsLst>
                    <a:lin ang="600000" scaled="0"/>
                  </a:gradFill>
                </a:ln>
              </a:rPr>
              <a:t>经</a:t>
            </a:r>
            <a:endParaRPr lang="zh-CN" altLang="en-US">
              <a:ln w="12700">
                <a:gradFill>
                  <a:gsLst>
                    <a:gs pos="0">
                      <a:srgbClr val="002542"/>
                    </a:gs>
                    <a:gs pos="63000">
                      <a:srgbClr val="04FCFE"/>
                    </a:gs>
                    <a:gs pos="100000">
                      <a:srgbClr val="04A1D9"/>
                    </a:gs>
                  </a:gsLst>
                  <a:lin ang="600000" scaled="0"/>
                </a:gradFill>
              </a:ln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76435" y="1337945"/>
            <a:ext cx="1510030" cy="176974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>
                <a:ln w="12700">
                  <a:gradFill>
                    <a:gsLst>
                      <a:gs pos="0">
                        <a:srgbClr val="002542"/>
                      </a:gs>
                      <a:gs pos="63000">
                        <a:srgbClr val="04FCFE"/>
                      </a:gs>
                      <a:gs pos="100000">
                        <a:srgbClr val="04A1D9"/>
                      </a:gs>
                    </a:gsLst>
                    <a:lin ang="600000" scaled="0"/>
                  </a:gradFill>
                </a:ln>
                <a:gradFill>
                  <a:gsLst>
                    <a:gs pos="0">
                      <a:srgbClr val="002542"/>
                    </a:gs>
                    <a:gs pos="54000">
                      <a:srgbClr val="04A1D9"/>
                    </a:gs>
                    <a:gs pos="100000">
                      <a:srgbClr val="04FCFE"/>
                    </a:gs>
                  </a:gsLst>
                  <a:lin ang="4200000" scaled="0"/>
                </a:gradFill>
                <a:effectLst>
                  <a:outerShdw blurRad="50800" dist="88900" dir="2700000" algn="tl" rotWithShape="0">
                    <a:prstClr val="black">
                      <a:alpha val="48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济</a:t>
            </a:r>
            <a:endParaRPr kumimoji="0" lang="zh-CN" altLang="en-US" sz="11500" b="1" i="0" u="none" strike="noStrike" kern="1200" cap="none" spc="0" normalizeH="0" baseline="0" noProof="0">
              <a:ln w="12700">
                <a:gradFill>
                  <a:gsLst>
                    <a:gs pos="0">
                      <a:srgbClr val="002542"/>
                    </a:gs>
                    <a:gs pos="63000">
                      <a:srgbClr val="04FCFE"/>
                    </a:gs>
                    <a:gs pos="100000">
                      <a:srgbClr val="04A1D9"/>
                    </a:gs>
                  </a:gsLst>
                  <a:lin ang="600000" scaled="0"/>
                </a:gradFill>
              </a:ln>
              <a:gradFill>
                <a:gsLst>
                  <a:gs pos="0">
                    <a:srgbClr val="002542"/>
                  </a:gs>
                  <a:gs pos="54000">
                    <a:srgbClr val="04A1D9"/>
                  </a:gs>
                  <a:gs pos="100000">
                    <a:srgbClr val="04FCFE"/>
                  </a:gs>
                </a:gsLst>
                <a:lin ang="4200000" scaled="0"/>
              </a:gradFill>
              <a:effectLst>
                <a:outerShdw blurRad="50800" dist="88900" dir="2700000" algn="tl" rotWithShape="0">
                  <a:prstClr val="black">
                    <a:alpha val="48000"/>
                  </a:prst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6004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3945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23287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882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06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181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0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6680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3567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32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181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407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32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23287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854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34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968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0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01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58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54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0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2412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8473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14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968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0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01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39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54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35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32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473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24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7" grpId="1"/>
      <p:bldP spid="8" grpId="0"/>
      <p:bldP spid="7" grpId="2"/>
      <p:bldP spid="6" grpId="1"/>
      <p:bldP spid="11" grpId="0"/>
      <p:bldP spid="7" grpId="3"/>
      <p:bldP spid="6" grpId="2"/>
      <p:bldP spid="8" grpId="1"/>
      <p:bldP spid="2" grpId="0"/>
      <p:bldP spid="7" grpId="4"/>
      <p:bldP spid="6" grpId="3"/>
      <p:bldP spid="8" grpId="2"/>
      <p:bldP spid="11" grpId="1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20218" y="418450"/>
            <a:ext cx="5658081" cy="759226"/>
            <a:chOff x="520218" y="418450"/>
            <a:chExt cx="5658081" cy="759226"/>
          </a:xfrm>
        </p:grpSpPr>
        <p:sp>
          <p:nvSpPr>
            <p:cNvPr id="26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1959" y="418450"/>
              <a:ext cx="4876340" cy="759226"/>
              <a:chOff x="1292231" y="418450"/>
              <a:chExt cx="4876340" cy="75922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292231" y="418450"/>
                <a:ext cx="3295074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区块链的应用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92231" y="902086"/>
                <a:ext cx="487634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120" y="1177925"/>
            <a:ext cx="7224395" cy="4006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46860" y="5502910"/>
            <a:ext cx="9098280" cy="1087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区块链的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“诚实”与“透明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”，为区块链创造信任奠定了基础。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区块链丰富的应用场景，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基本上都基于区块链能够解决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信息不对称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问题，实现多个主体之间的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协作信任与一致行动</a:t>
            </a:r>
            <a:endParaRPr lang="zh-CN" altLang="en-US" dirty="0">
              <a:solidFill>
                <a:srgbClr val="FF0000"/>
              </a:solidFill>
              <a:latin typeface="Arial" panose="020B0604020202020204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24357" y="36328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210238" y="1436050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9173285" y="367056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rot="20700000">
            <a:off x="2760379" y="2985668"/>
            <a:ext cx="6690382" cy="167587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19362" y="3652168"/>
            <a:ext cx="353276" cy="354235"/>
            <a:chOff x="4380056" y="2003619"/>
            <a:chExt cx="3431886" cy="3441190"/>
          </a:xfrm>
        </p:grpSpPr>
        <p:sp>
          <p:nvSpPr>
            <p:cNvPr id="7" name="椭圆 6"/>
            <p:cNvSpPr/>
            <p:nvPr/>
          </p:nvSpPr>
          <p:spPr>
            <a:xfrm>
              <a:off x="4380056" y="2012927"/>
              <a:ext cx="3431886" cy="3431882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569035" y="2003619"/>
              <a:ext cx="3239860" cy="3367859"/>
            </a:xfrm>
            <a:custGeom>
              <a:avLst/>
              <a:gdLst>
                <a:gd name="T0" fmla="*/ 563 w 1307"/>
                <a:gd name="T1" fmla="*/ 24 h 1359"/>
                <a:gd name="T2" fmla="*/ 543 w 1307"/>
                <a:gd name="T3" fmla="*/ 8 h 1359"/>
                <a:gd name="T4" fmla="*/ 817 w 1307"/>
                <a:gd name="T5" fmla="*/ 44 h 1359"/>
                <a:gd name="T6" fmla="*/ 562 w 1307"/>
                <a:gd name="T7" fmla="*/ 25 h 1359"/>
                <a:gd name="T8" fmla="*/ 800 w 1307"/>
                <a:gd name="T9" fmla="*/ 48 h 1359"/>
                <a:gd name="T10" fmla="*/ 309 w 1307"/>
                <a:gd name="T11" fmla="*/ 92 h 1359"/>
                <a:gd name="T12" fmla="*/ 809 w 1307"/>
                <a:gd name="T13" fmla="*/ 69 h 1359"/>
                <a:gd name="T14" fmla="*/ 1058 w 1307"/>
                <a:gd name="T15" fmla="*/ 162 h 1359"/>
                <a:gd name="T16" fmla="*/ 785 w 1307"/>
                <a:gd name="T17" fmla="*/ 78 h 1359"/>
                <a:gd name="T18" fmla="*/ 1036 w 1307"/>
                <a:gd name="T19" fmla="*/ 172 h 1359"/>
                <a:gd name="T20" fmla="*/ 380 w 1307"/>
                <a:gd name="T21" fmla="*/ 119 h 1359"/>
                <a:gd name="T22" fmla="*/ 1066 w 1307"/>
                <a:gd name="T23" fmla="*/ 199 h 1359"/>
                <a:gd name="T24" fmla="*/ 304 w 1307"/>
                <a:gd name="T25" fmla="*/ 203 h 1359"/>
                <a:gd name="T26" fmla="*/ 1055 w 1307"/>
                <a:gd name="T27" fmla="*/ 208 h 1359"/>
                <a:gd name="T28" fmla="*/ 272 w 1307"/>
                <a:gd name="T29" fmla="*/ 233 h 1359"/>
                <a:gd name="T30" fmla="*/ 1008 w 1307"/>
                <a:gd name="T31" fmla="*/ 244 h 1359"/>
                <a:gd name="T32" fmla="*/ 1193 w 1307"/>
                <a:gd name="T33" fmla="*/ 317 h 1359"/>
                <a:gd name="T34" fmla="*/ 341 w 1307"/>
                <a:gd name="T35" fmla="*/ 291 h 1359"/>
                <a:gd name="T36" fmla="*/ 937 w 1307"/>
                <a:gd name="T37" fmla="*/ 251 h 1359"/>
                <a:gd name="T38" fmla="*/ 1208 w 1307"/>
                <a:gd name="T39" fmla="*/ 366 h 1359"/>
                <a:gd name="T40" fmla="*/ 246 w 1307"/>
                <a:gd name="T41" fmla="*/ 336 h 1359"/>
                <a:gd name="T42" fmla="*/ 684 w 1307"/>
                <a:gd name="T43" fmla="*/ 276 h 1359"/>
                <a:gd name="T44" fmla="*/ 1111 w 1307"/>
                <a:gd name="T45" fmla="*/ 388 h 1359"/>
                <a:gd name="T46" fmla="*/ 1256 w 1307"/>
                <a:gd name="T47" fmla="*/ 427 h 1359"/>
                <a:gd name="T48" fmla="*/ 432 w 1307"/>
                <a:gd name="T49" fmla="*/ 371 h 1359"/>
                <a:gd name="T50" fmla="*/ 1163 w 1307"/>
                <a:gd name="T51" fmla="*/ 454 h 1359"/>
                <a:gd name="T52" fmla="*/ 68 w 1307"/>
                <a:gd name="T53" fmla="*/ 460 h 1359"/>
                <a:gd name="T54" fmla="*/ 357 w 1307"/>
                <a:gd name="T55" fmla="*/ 443 h 1359"/>
                <a:gd name="T56" fmla="*/ 1052 w 1307"/>
                <a:gd name="T57" fmla="*/ 463 h 1359"/>
                <a:gd name="T58" fmla="*/ 1270 w 1307"/>
                <a:gd name="T59" fmla="*/ 500 h 1359"/>
                <a:gd name="T60" fmla="*/ 192 w 1307"/>
                <a:gd name="T61" fmla="*/ 558 h 1359"/>
                <a:gd name="T62" fmla="*/ 909 w 1307"/>
                <a:gd name="T63" fmla="*/ 482 h 1359"/>
                <a:gd name="T64" fmla="*/ 2 w 1307"/>
                <a:gd name="T65" fmla="*/ 612 h 1359"/>
                <a:gd name="T66" fmla="*/ 247 w 1307"/>
                <a:gd name="T67" fmla="*/ 624 h 1359"/>
                <a:gd name="T68" fmla="*/ 1214 w 1307"/>
                <a:gd name="T69" fmla="*/ 582 h 1359"/>
                <a:gd name="T70" fmla="*/ 47 w 1307"/>
                <a:gd name="T71" fmla="*/ 697 h 1359"/>
                <a:gd name="T72" fmla="*/ 1094 w 1307"/>
                <a:gd name="T73" fmla="*/ 634 h 1359"/>
                <a:gd name="T74" fmla="*/ 1262 w 1307"/>
                <a:gd name="T75" fmla="*/ 671 h 1359"/>
                <a:gd name="T76" fmla="*/ 1095 w 1307"/>
                <a:gd name="T77" fmla="*/ 702 h 1359"/>
                <a:gd name="T78" fmla="*/ 1262 w 1307"/>
                <a:gd name="T79" fmla="*/ 727 h 1359"/>
                <a:gd name="T80" fmla="*/ 981 w 1307"/>
                <a:gd name="T81" fmla="*/ 775 h 1359"/>
                <a:gd name="T82" fmla="*/ 1214 w 1307"/>
                <a:gd name="T83" fmla="*/ 816 h 1359"/>
                <a:gd name="T84" fmla="*/ 140 w 1307"/>
                <a:gd name="T85" fmla="*/ 836 h 1359"/>
                <a:gd name="T86" fmla="*/ 1083 w 1307"/>
                <a:gd name="T87" fmla="*/ 897 h 1359"/>
                <a:gd name="T88" fmla="*/ 1267 w 1307"/>
                <a:gd name="T89" fmla="*/ 809 h 1359"/>
                <a:gd name="T90" fmla="*/ 1023 w 1307"/>
                <a:gd name="T91" fmla="*/ 969 h 1359"/>
                <a:gd name="T92" fmla="*/ 1236 w 1307"/>
                <a:gd name="T93" fmla="*/ 870 h 1359"/>
                <a:gd name="T94" fmla="*/ 300 w 1307"/>
                <a:gd name="T95" fmla="*/ 1014 h 1359"/>
                <a:gd name="T96" fmla="*/ 1206 w 1307"/>
                <a:gd name="T97" fmla="*/ 952 h 1359"/>
                <a:gd name="T98" fmla="*/ 217 w 1307"/>
                <a:gd name="T99" fmla="*/ 1031 h 1359"/>
                <a:gd name="T100" fmla="*/ 1173 w 1307"/>
                <a:gd name="T101" fmla="*/ 1031 h 1359"/>
                <a:gd name="T102" fmla="*/ 178 w 1307"/>
                <a:gd name="T103" fmla="*/ 1073 h 1359"/>
                <a:gd name="T104" fmla="*/ 512 w 1307"/>
                <a:gd name="T105" fmla="*/ 1149 h 1359"/>
                <a:gd name="T106" fmla="*/ 204 w 1307"/>
                <a:gd name="T107" fmla="*/ 1163 h 1359"/>
                <a:gd name="T108" fmla="*/ 545 w 1307"/>
                <a:gd name="T109" fmla="*/ 1177 h 1359"/>
                <a:gd name="T110" fmla="*/ 1209 w 1307"/>
                <a:gd name="T111" fmla="*/ 1052 h 1359"/>
                <a:gd name="T112" fmla="*/ 515 w 1307"/>
                <a:gd name="T113" fmla="*/ 1242 h 1359"/>
                <a:gd name="T114" fmla="*/ 371 w 1307"/>
                <a:gd name="T115" fmla="*/ 1244 h 1359"/>
                <a:gd name="T116" fmla="*/ 1150 w 1307"/>
                <a:gd name="T117" fmla="*/ 1141 h 1359"/>
                <a:gd name="T118" fmla="*/ 1128 w 1307"/>
                <a:gd name="T119" fmla="*/ 1164 h 1359"/>
                <a:gd name="T120" fmla="*/ 300 w 1307"/>
                <a:gd name="T121" fmla="*/ 1305 h 1359"/>
                <a:gd name="T122" fmla="*/ 395 w 1307"/>
                <a:gd name="T123" fmla="*/ 1348 h 1359"/>
                <a:gd name="T124" fmla="*/ 332 w 1307"/>
                <a:gd name="T125" fmla="*/ 353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7" h="1359">
                  <a:moveTo>
                    <a:pt x="495" y="15"/>
                  </a:moveTo>
                  <a:cubicBezTo>
                    <a:pt x="486" y="23"/>
                    <a:pt x="482" y="21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58" y="25"/>
                    <a:pt x="451" y="25"/>
                    <a:pt x="453" y="23"/>
                  </a:cubicBezTo>
                  <a:cubicBezTo>
                    <a:pt x="453" y="23"/>
                    <a:pt x="453" y="23"/>
                    <a:pt x="453" y="23"/>
                  </a:cubicBezTo>
                  <a:cubicBezTo>
                    <a:pt x="463" y="18"/>
                    <a:pt x="466" y="19"/>
                    <a:pt x="478" y="17"/>
                  </a:cubicBezTo>
                  <a:cubicBezTo>
                    <a:pt x="478" y="17"/>
                    <a:pt x="478" y="17"/>
                    <a:pt x="478" y="17"/>
                  </a:cubicBezTo>
                  <a:cubicBezTo>
                    <a:pt x="489" y="14"/>
                    <a:pt x="497" y="14"/>
                    <a:pt x="495" y="15"/>
                  </a:cubicBezTo>
                  <a:close/>
                  <a:moveTo>
                    <a:pt x="796" y="25"/>
                  </a:moveTo>
                  <a:cubicBezTo>
                    <a:pt x="796" y="25"/>
                    <a:pt x="796" y="25"/>
                    <a:pt x="796" y="25"/>
                  </a:cubicBezTo>
                  <a:cubicBezTo>
                    <a:pt x="785" y="22"/>
                    <a:pt x="771" y="17"/>
                    <a:pt x="781" y="23"/>
                  </a:cubicBezTo>
                  <a:cubicBezTo>
                    <a:pt x="781" y="23"/>
                    <a:pt x="781" y="23"/>
                    <a:pt x="781" y="23"/>
                  </a:cubicBezTo>
                  <a:cubicBezTo>
                    <a:pt x="783" y="25"/>
                    <a:pt x="794" y="28"/>
                    <a:pt x="806" y="31"/>
                  </a:cubicBezTo>
                  <a:cubicBezTo>
                    <a:pt x="806" y="31"/>
                    <a:pt x="806" y="31"/>
                    <a:pt x="806" y="31"/>
                  </a:cubicBezTo>
                  <a:cubicBezTo>
                    <a:pt x="818" y="34"/>
                    <a:pt x="830" y="40"/>
                    <a:pt x="821" y="33"/>
                  </a:cubicBezTo>
                  <a:cubicBezTo>
                    <a:pt x="818" y="31"/>
                    <a:pt x="807" y="28"/>
                    <a:pt x="796" y="25"/>
                  </a:cubicBezTo>
                  <a:close/>
                  <a:moveTo>
                    <a:pt x="824" y="34"/>
                  </a:moveTo>
                  <a:cubicBezTo>
                    <a:pt x="824" y="34"/>
                    <a:pt x="824" y="34"/>
                    <a:pt x="824" y="34"/>
                  </a:cubicBezTo>
                  <a:cubicBezTo>
                    <a:pt x="827" y="35"/>
                    <a:pt x="839" y="40"/>
                    <a:pt x="850" y="43"/>
                  </a:cubicBezTo>
                  <a:cubicBezTo>
                    <a:pt x="850" y="43"/>
                    <a:pt x="850" y="43"/>
                    <a:pt x="850" y="43"/>
                  </a:cubicBezTo>
                  <a:cubicBezTo>
                    <a:pt x="861" y="47"/>
                    <a:pt x="866" y="48"/>
                    <a:pt x="862" y="46"/>
                  </a:cubicBezTo>
                  <a:cubicBezTo>
                    <a:pt x="858" y="45"/>
                    <a:pt x="814" y="28"/>
                    <a:pt x="824" y="34"/>
                  </a:cubicBezTo>
                  <a:close/>
                  <a:moveTo>
                    <a:pt x="469" y="24"/>
                  </a:moveTo>
                  <a:cubicBezTo>
                    <a:pt x="469" y="24"/>
                    <a:pt x="469" y="24"/>
                    <a:pt x="469" y="24"/>
                  </a:cubicBezTo>
                  <a:cubicBezTo>
                    <a:pt x="457" y="26"/>
                    <a:pt x="446" y="30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1" y="37"/>
                    <a:pt x="448" y="38"/>
                    <a:pt x="461" y="35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74" y="33"/>
                    <a:pt x="481" y="35"/>
                    <a:pt x="488" y="25"/>
                  </a:cubicBezTo>
                  <a:cubicBezTo>
                    <a:pt x="489" y="22"/>
                    <a:pt x="481" y="21"/>
                    <a:pt x="469" y="24"/>
                  </a:cubicBezTo>
                  <a:close/>
                  <a:moveTo>
                    <a:pt x="517" y="16"/>
                  </a:moveTo>
                  <a:cubicBezTo>
                    <a:pt x="517" y="16"/>
                    <a:pt x="517" y="16"/>
                    <a:pt x="517" y="16"/>
                  </a:cubicBezTo>
                  <a:cubicBezTo>
                    <a:pt x="504" y="18"/>
                    <a:pt x="493" y="21"/>
                    <a:pt x="491" y="25"/>
                  </a:cubicBezTo>
                  <a:cubicBezTo>
                    <a:pt x="491" y="25"/>
                    <a:pt x="491" y="25"/>
                    <a:pt x="491" y="25"/>
                  </a:cubicBezTo>
                  <a:cubicBezTo>
                    <a:pt x="489" y="28"/>
                    <a:pt x="498" y="30"/>
                    <a:pt x="511" y="28"/>
                  </a:cubicBezTo>
                  <a:cubicBezTo>
                    <a:pt x="511" y="28"/>
                    <a:pt x="511" y="28"/>
                    <a:pt x="511" y="28"/>
                  </a:cubicBezTo>
                  <a:cubicBezTo>
                    <a:pt x="524" y="27"/>
                    <a:pt x="534" y="30"/>
                    <a:pt x="537" y="19"/>
                  </a:cubicBezTo>
                  <a:cubicBezTo>
                    <a:pt x="538" y="16"/>
                    <a:pt x="529" y="15"/>
                    <a:pt x="517" y="16"/>
                  </a:cubicBezTo>
                  <a:close/>
                  <a:moveTo>
                    <a:pt x="565" y="12"/>
                  </a:moveTo>
                  <a:cubicBezTo>
                    <a:pt x="565" y="12"/>
                    <a:pt x="565" y="12"/>
                    <a:pt x="565" y="12"/>
                  </a:cubicBezTo>
                  <a:cubicBezTo>
                    <a:pt x="552" y="13"/>
                    <a:pt x="538" y="16"/>
                    <a:pt x="541" y="19"/>
                  </a:cubicBezTo>
                  <a:cubicBezTo>
                    <a:pt x="543" y="22"/>
                    <a:pt x="549" y="24"/>
                    <a:pt x="563" y="24"/>
                  </a:cubicBezTo>
                  <a:cubicBezTo>
                    <a:pt x="563" y="24"/>
                    <a:pt x="563" y="24"/>
                    <a:pt x="563" y="24"/>
                  </a:cubicBezTo>
                  <a:cubicBezTo>
                    <a:pt x="576" y="23"/>
                    <a:pt x="590" y="20"/>
                    <a:pt x="587" y="16"/>
                  </a:cubicBezTo>
                  <a:cubicBezTo>
                    <a:pt x="585" y="12"/>
                    <a:pt x="578" y="12"/>
                    <a:pt x="565" y="12"/>
                  </a:cubicBezTo>
                  <a:close/>
                  <a:moveTo>
                    <a:pt x="615" y="10"/>
                  </a:moveTo>
                  <a:cubicBezTo>
                    <a:pt x="615" y="10"/>
                    <a:pt x="615" y="10"/>
                    <a:pt x="615" y="10"/>
                  </a:cubicBezTo>
                  <a:cubicBezTo>
                    <a:pt x="602" y="11"/>
                    <a:pt x="587" y="11"/>
                    <a:pt x="591" y="16"/>
                  </a:cubicBezTo>
                  <a:cubicBezTo>
                    <a:pt x="595" y="21"/>
                    <a:pt x="601" y="22"/>
                    <a:pt x="615" y="22"/>
                  </a:cubicBezTo>
                  <a:cubicBezTo>
                    <a:pt x="615" y="22"/>
                    <a:pt x="615" y="22"/>
                    <a:pt x="615" y="22"/>
                  </a:cubicBezTo>
                  <a:cubicBezTo>
                    <a:pt x="628" y="22"/>
                    <a:pt x="641" y="20"/>
                    <a:pt x="638" y="16"/>
                  </a:cubicBezTo>
                  <a:cubicBezTo>
                    <a:pt x="635" y="12"/>
                    <a:pt x="628" y="10"/>
                    <a:pt x="615" y="10"/>
                  </a:cubicBezTo>
                  <a:close/>
                  <a:moveTo>
                    <a:pt x="664" y="12"/>
                  </a:moveTo>
                  <a:cubicBezTo>
                    <a:pt x="664" y="12"/>
                    <a:pt x="664" y="12"/>
                    <a:pt x="664" y="12"/>
                  </a:cubicBezTo>
                  <a:cubicBezTo>
                    <a:pt x="652" y="11"/>
                    <a:pt x="638" y="13"/>
                    <a:pt x="642" y="16"/>
                  </a:cubicBezTo>
                  <a:cubicBezTo>
                    <a:pt x="646" y="19"/>
                    <a:pt x="653" y="23"/>
                    <a:pt x="667" y="23"/>
                  </a:cubicBezTo>
                  <a:cubicBezTo>
                    <a:pt x="667" y="23"/>
                    <a:pt x="667" y="23"/>
                    <a:pt x="667" y="23"/>
                  </a:cubicBezTo>
                  <a:cubicBezTo>
                    <a:pt x="680" y="24"/>
                    <a:pt x="690" y="22"/>
                    <a:pt x="689" y="18"/>
                  </a:cubicBezTo>
                  <a:cubicBezTo>
                    <a:pt x="688" y="15"/>
                    <a:pt x="677" y="12"/>
                    <a:pt x="664" y="12"/>
                  </a:cubicBezTo>
                  <a:close/>
                  <a:moveTo>
                    <a:pt x="713" y="16"/>
                  </a:moveTo>
                  <a:cubicBezTo>
                    <a:pt x="713" y="16"/>
                    <a:pt x="713" y="16"/>
                    <a:pt x="713" y="16"/>
                  </a:cubicBezTo>
                  <a:cubicBezTo>
                    <a:pt x="701" y="15"/>
                    <a:pt x="692" y="15"/>
                    <a:pt x="693" y="19"/>
                  </a:cubicBezTo>
                  <a:cubicBezTo>
                    <a:pt x="693" y="19"/>
                    <a:pt x="693" y="19"/>
                    <a:pt x="693" y="19"/>
                  </a:cubicBezTo>
                  <a:cubicBezTo>
                    <a:pt x="694" y="22"/>
                    <a:pt x="705" y="26"/>
                    <a:pt x="718" y="27"/>
                  </a:cubicBezTo>
                  <a:cubicBezTo>
                    <a:pt x="718" y="27"/>
                    <a:pt x="718" y="27"/>
                    <a:pt x="718" y="27"/>
                  </a:cubicBezTo>
                  <a:cubicBezTo>
                    <a:pt x="731" y="29"/>
                    <a:pt x="740" y="27"/>
                    <a:pt x="738" y="24"/>
                  </a:cubicBezTo>
                  <a:cubicBezTo>
                    <a:pt x="737" y="20"/>
                    <a:pt x="726" y="17"/>
                    <a:pt x="713" y="16"/>
                  </a:cubicBezTo>
                  <a:close/>
                  <a:moveTo>
                    <a:pt x="761" y="22"/>
                  </a:moveTo>
                  <a:cubicBezTo>
                    <a:pt x="761" y="22"/>
                    <a:pt x="761" y="22"/>
                    <a:pt x="761" y="22"/>
                  </a:cubicBezTo>
                  <a:cubicBezTo>
                    <a:pt x="749" y="20"/>
                    <a:pt x="736" y="15"/>
                    <a:pt x="742" y="24"/>
                  </a:cubicBezTo>
                  <a:cubicBezTo>
                    <a:pt x="742" y="24"/>
                    <a:pt x="742" y="24"/>
                    <a:pt x="742" y="24"/>
                  </a:cubicBezTo>
                  <a:cubicBezTo>
                    <a:pt x="744" y="28"/>
                    <a:pt x="756" y="32"/>
                    <a:pt x="768" y="34"/>
                  </a:cubicBezTo>
                  <a:cubicBezTo>
                    <a:pt x="768" y="34"/>
                    <a:pt x="768" y="34"/>
                    <a:pt x="768" y="34"/>
                  </a:cubicBezTo>
                  <a:cubicBezTo>
                    <a:pt x="781" y="36"/>
                    <a:pt x="789" y="35"/>
                    <a:pt x="787" y="32"/>
                  </a:cubicBezTo>
                  <a:cubicBezTo>
                    <a:pt x="784" y="28"/>
                    <a:pt x="773" y="25"/>
                    <a:pt x="761" y="22"/>
                  </a:cubicBezTo>
                  <a:close/>
                  <a:moveTo>
                    <a:pt x="520" y="8"/>
                  </a:moveTo>
                  <a:cubicBezTo>
                    <a:pt x="520" y="8"/>
                    <a:pt x="520" y="8"/>
                    <a:pt x="520" y="8"/>
                  </a:cubicBezTo>
                  <a:cubicBezTo>
                    <a:pt x="508" y="10"/>
                    <a:pt x="498" y="12"/>
                    <a:pt x="497" y="14"/>
                  </a:cubicBezTo>
                  <a:cubicBezTo>
                    <a:pt x="497" y="14"/>
                    <a:pt x="497" y="14"/>
                    <a:pt x="497" y="14"/>
                  </a:cubicBezTo>
                  <a:cubicBezTo>
                    <a:pt x="495" y="16"/>
                    <a:pt x="503" y="16"/>
                    <a:pt x="516" y="14"/>
                  </a:cubicBezTo>
                  <a:cubicBezTo>
                    <a:pt x="516" y="14"/>
                    <a:pt x="516" y="14"/>
                    <a:pt x="516" y="14"/>
                  </a:cubicBezTo>
                  <a:cubicBezTo>
                    <a:pt x="528" y="12"/>
                    <a:pt x="537" y="13"/>
                    <a:pt x="540" y="7"/>
                  </a:cubicBezTo>
                  <a:cubicBezTo>
                    <a:pt x="541" y="6"/>
                    <a:pt x="532" y="6"/>
                    <a:pt x="520" y="8"/>
                  </a:cubicBezTo>
                  <a:close/>
                  <a:moveTo>
                    <a:pt x="566" y="4"/>
                  </a:moveTo>
                  <a:cubicBezTo>
                    <a:pt x="566" y="4"/>
                    <a:pt x="566" y="4"/>
                    <a:pt x="566" y="4"/>
                  </a:cubicBezTo>
                  <a:cubicBezTo>
                    <a:pt x="554" y="5"/>
                    <a:pt x="547" y="3"/>
                    <a:pt x="543" y="8"/>
                  </a:cubicBezTo>
                  <a:cubicBezTo>
                    <a:pt x="543" y="8"/>
                    <a:pt x="543" y="8"/>
                    <a:pt x="543" y="8"/>
                  </a:cubicBezTo>
                  <a:cubicBezTo>
                    <a:pt x="542" y="10"/>
                    <a:pt x="551" y="10"/>
                    <a:pt x="564" y="10"/>
                  </a:cubicBezTo>
                  <a:cubicBezTo>
                    <a:pt x="564" y="10"/>
                    <a:pt x="564" y="10"/>
                    <a:pt x="564" y="10"/>
                  </a:cubicBezTo>
                  <a:cubicBezTo>
                    <a:pt x="576" y="9"/>
                    <a:pt x="586" y="11"/>
                    <a:pt x="587" y="5"/>
                  </a:cubicBezTo>
                  <a:cubicBezTo>
                    <a:pt x="588" y="4"/>
                    <a:pt x="578" y="4"/>
                    <a:pt x="566" y="4"/>
                  </a:cubicBezTo>
                  <a:close/>
                  <a:moveTo>
                    <a:pt x="614" y="3"/>
                  </a:moveTo>
                  <a:cubicBezTo>
                    <a:pt x="614" y="3"/>
                    <a:pt x="614" y="3"/>
                    <a:pt x="614" y="3"/>
                  </a:cubicBezTo>
                  <a:cubicBezTo>
                    <a:pt x="601" y="3"/>
                    <a:pt x="592" y="0"/>
                    <a:pt x="591" y="5"/>
                  </a:cubicBezTo>
                  <a:cubicBezTo>
                    <a:pt x="591" y="5"/>
                    <a:pt x="591" y="5"/>
                    <a:pt x="591" y="5"/>
                  </a:cubicBezTo>
                  <a:cubicBezTo>
                    <a:pt x="591" y="7"/>
                    <a:pt x="601" y="8"/>
                    <a:pt x="613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26" y="8"/>
                    <a:pt x="637" y="11"/>
                    <a:pt x="636" y="5"/>
                  </a:cubicBezTo>
                  <a:cubicBezTo>
                    <a:pt x="636" y="4"/>
                    <a:pt x="626" y="3"/>
                    <a:pt x="614" y="3"/>
                  </a:cubicBezTo>
                  <a:close/>
                  <a:moveTo>
                    <a:pt x="662" y="3"/>
                  </a:moveTo>
                  <a:cubicBezTo>
                    <a:pt x="662" y="3"/>
                    <a:pt x="662" y="3"/>
                    <a:pt x="662" y="3"/>
                  </a:cubicBezTo>
                  <a:cubicBezTo>
                    <a:pt x="649" y="3"/>
                    <a:pt x="639" y="0"/>
                    <a:pt x="640" y="5"/>
                  </a:cubicBezTo>
                  <a:cubicBezTo>
                    <a:pt x="640" y="5"/>
                    <a:pt x="640" y="5"/>
                    <a:pt x="640" y="5"/>
                  </a:cubicBezTo>
                  <a:cubicBezTo>
                    <a:pt x="640" y="7"/>
                    <a:pt x="651" y="9"/>
                    <a:pt x="664" y="9"/>
                  </a:cubicBezTo>
                  <a:cubicBezTo>
                    <a:pt x="664" y="9"/>
                    <a:pt x="664" y="9"/>
                    <a:pt x="664" y="9"/>
                  </a:cubicBezTo>
                  <a:cubicBezTo>
                    <a:pt x="677" y="9"/>
                    <a:pt x="686" y="8"/>
                    <a:pt x="685" y="6"/>
                  </a:cubicBezTo>
                  <a:cubicBezTo>
                    <a:pt x="684" y="5"/>
                    <a:pt x="674" y="3"/>
                    <a:pt x="662" y="3"/>
                  </a:cubicBezTo>
                  <a:close/>
                  <a:moveTo>
                    <a:pt x="709" y="7"/>
                  </a:moveTo>
                  <a:cubicBezTo>
                    <a:pt x="709" y="7"/>
                    <a:pt x="709" y="7"/>
                    <a:pt x="709" y="7"/>
                  </a:cubicBezTo>
                  <a:cubicBezTo>
                    <a:pt x="697" y="6"/>
                    <a:pt x="688" y="5"/>
                    <a:pt x="689" y="7"/>
                  </a:cubicBezTo>
                  <a:cubicBezTo>
                    <a:pt x="689" y="7"/>
                    <a:pt x="689" y="7"/>
                    <a:pt x="689" y="7"/>
                  </a:cubicBezTo>
                  <a:cubicBezTo>
                    <a:pt x="690" y="8"/>
                    <a:pt x="701" y="11"/>
                    <a:pt x="713" y="13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26" y="14"/>
                    <a:pt x="734" y="14"/>
                    <a:pt x="733" y="13"/>
                  </a:cubicBezTo>
                  <a:cubicBezTo>
                    <a:pt x="731" y="11"/>
                    <a:pt x="721" y="9"/>
                    <a:pt x="709" y="7"/>
                  </a:cubicBezTo>
                  <a:close/>
                  <a:moveTo>
                    <a:pt x="754" y="14"/>
                  </a:moveTo>
                  <a:cubicBezTo>
                    <a:pt x="754" y="14"/>
                    <a:pt x="754" y="14"/>
                    <a:pt x="754" y="14"/>
                  </a:cubicBezTo>
                  <a:cubicBezTo>
                    <a:pt x="744" y="13"/>
                    <a:pt x="733" y="9"/>
                    <a:pt x="738" y="14"/>
                  </a:cubicBezTo>
                  <a:cubicBezTo>
                    <a:pt x="738" y="14"/>
                    <a:pt x="738" y="14"/>
                    <a:pt x="738" y="14"/>
                  </a:cubicBezTo>
                  <a:cubicBezTo>
                    <a:pt x="740" y="15"/>
                    <a:pt x="749" y="18"/>
                    <a:pt x="760" y="20"/>
                  </a:cubicBezTo>
                  <a:cubicBezTo>
                    <a:pt x="760" y="20"/>
                    <a:pt x="760" y="20"/>
                    <a:pt x="760" y="20"/>
                  </a:cubicBezTo>
                  <a:cubicBezTo>
                    <a:pt x="771" y="22"/>
                    <a:pt x="778" y="22"/>
                    <a:pt x="776" y="20"/>
                  </a:cubicBezTo>
                  <a:cubicBezTo>
                    <a:pt x="774" y="19"/>
                    <a:pt x="765" y="16"/>
                    <a:pt x="754" y="14"/>
                  </a:cubicBezTo>
                  <a:close/>
                  <a:moveTo>
                    <a:pt x="807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795" y="29"/>
                    <a:pt x="788" y="29"/>
                    <a:pt x="790" y="32"/>
                  </a:cubicBezTo>
                  <a:cubicBezTo>
                    <a:pt x="790" y="32"/>
                    <a:pt x="790" y="32"/>
                    <a:pt x="790" y="32"/>
                  </a:cubicBezTo>
                  <a:cubicBezTo>
                    <a:pt x="793" y="36"/>
                    <a:pt x="805" y="40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29" y="46"/>
                    <a:pt x="836" y="45"/>
                    <a:pt x="833" y="42"/>
                  </a:cubicBezTo>
                  <a:cubicBezTo>
                    <a:pt x="830" y="39"/>
                    <a:pt x="819" y="35"/>
                    <a:pt x="807" y="32"/>
                  </a:cubicBezTo>
                  <a:close/>
                  <a:moveTo>
                    <a:pt x="850" y="44"/>
                  </a:moveTo>
                  <a:cubicBezTo>
                    <a:pt x="850" y="44"/>
                    <a:pt x="850" y="44"/>
                    <a:pt x="850" y="44"/>
                  </a:cubicBezTo>
                  <a:cubicBezTo>
                    <a:pt x="840" y="41"/>
                    <a:pt x="833" y="40"/>
                    <a:pt x="836" y="43"/>
                  </a:cubicBezTo>
                  <a:cubicBezTo>
                    <a:pt x="836" y="43"/>
                    <a:pt x="836" y="43"/>
                    <a:pt x="836" y="43"/>
                  </a:cubicBezTo>
                  <a:cubicBezTo>
                    <a:pt x="839" y="47"/>
                    <a:pt x="851" y="53"/>
                    <a:pt x="863" y="56"/>
                  </a:cubicBezTo>
                  <a:cubicBezTo>
                    <a:pt x="863" y="56"/>
                    <a:pt x="863" y="56"/>
                    <a:pt x="863" y="56"/>
                  </a:cubicBezTo>
                  <a:cubicBezTo>
                    <a:pt x="874" y="59"/>
                    <a:pt x="880" y="59"/>
                    <a:pt x="876" y="56"/>
                  </a:cubicBezTo>
                  <a:cubicBezTo>
                    <a:pt x="873" y="53"/>
                    <a:pt x="862" y="48"/>
                    <a:pt x="850" y="44"/>
                  </a:cubicBezTo>
                  <a:close/>
                  <a:moveTo>
                    <a:pt x="891" y="59"/>
                  </a:moveTo>
                  <a:cubicBezTo>
                    <a:pt x="891" y="59"/>
                    <a:pt x="891" y="59"/>
                    <a:pt x="891" y="59"/>
                  </a:cubicBezTo>
                  <a:cubicBezTo>
                    <a:pt x="881" y="55"/>
                    <a:pt x="875" y="54"/>
                    <a:pt x="879" y="57"/>
                  </a:cubicBezTo>
                  <a:cubicBezTo>
                    <a:pt x="879" y="57"/>
                    <a:pt x="879" y="57"/>
                    <a:pt x="879" y="57"/>
                  </a:cubicBezTo>
                  <a:cubicBezTo>
                    <a:pt x="883" y="60"/>
                    <a:pt x="895" y="66"/>
                    <a:pt x="906" y="70"/>
                  </a:cubicBezTo>
                  <a:cubicBezTo>
                    <a:pt x="906" y="70"/>
                    <a:pt x="906" y="70"/>
                    <a:pt x="906" y="70"/>
                  </a:cubicBezTo>
                  <a:cubicBezTo>
                    <a:pt x="916" y="74"/>
                    <a:pt x="921" y="75"/>
                    <a:pt x="917" y="71"/>
                  </a:cubicBezTo>
                  <a:cubicBezTo>
                    <a:pt x="912" y="68"/>
                    <a:pt x="901" y="63"/>
                    <a:pt x="891" y="59"/>
                  </a:cubicBezTo>
                  <a:close/>
                  <a:moveTo>
                    <a:pt x="929" y="75"/>
                  </a:moveTo>
                  <a:cubicBezTo>
                    <a:pt x="929" y="75"/>
                    <a:pt x="929" y="75"/>
                    <a:pt x="929" y="75"/>
                  </a:cubicBezTo>
                  <a:cubicBezTo>
                    <a:pt x="920" y="71"/>
                    <a:pt x="916" y="69"/>
                    <a:pt x="920" y="72"/>
                  </a:cubicBezTo>
                  <a:cubicBezTo>
                    <a:pt x="920" y="72"/>
                    <a:pt x="920" y="72"/>
                    <a:pt x="920" y="72"/>
                  </a:cubicBezTo>
                  <a:cubicBezTo>
                    <a:pt x="924" y="76"/>
                    <a:pt x="936" y="82"/>
                    <a:pt x="945" y="87"/>
                  </a:cubicBezTo>
                  <a:cubicBezTo>
                    <a:pt x="945" y="87"/>
                    <a:pt x="945" y="87"/>
                    <a:pt x="945" y="87"/>
                  </a:cubicBezTo>
                  <a:cubicBezTo>
                    <a:pt x="955" y="91"/>
                    <a:pt x="958" y="92"/>
                    <a:pt x="954" y="89"/>
                  </a:cubicBezTo>
                  <a:cubicBezTo>
                    <a:pt x="949" y="86"/>
                    <a:pt x="938" y="80"/>
                    <a:pt x="929" y="75"/>
                  </a:cubicBezTo>
                  <a:close/>
                  <a:moveTo>
                    <a:pt x="461" y="37"/>
                  </a:moveTo>
                  <a:cubicBezTo>
                    <a:pt x="461" y="37"/>
                    <a:pt x="461" y="37"/>
                    <a:pt x="461" y="37"/>
                  </a:cubicBezTo>
                  <a:cubicBezTo>
                    <a:pt x="448" y="39"/>
                    <a:pt x="436" y="44"/>
                    <a:pt x="434" y="49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1" y="54"/>
                    <a:pt x="439" y="56"/>
                    <a:pt x="453" y="54"/>
                  </a:cubicBezTo>
                  <a:cubicBezTo>
                    <a:pt x="453" y="54"/>
                    <a:pt x="453" y="54"/>
                    <a:pt x="453" y="54"/>
                  </a:cubicBezTo>
                  <a:cubicBezTo>
                    <a:pt x="466" y="51"/>
                    <a:pt x="479" y="45"/>
                    <a:pt x="480" y="41"/>
                  </a:cubicBezTo>
                  <a:cubicBezTo>
                    <a:pt x="482" y="36"/>
                    <a:pt x="474" y="34"/>
                    <a:pt x="461" y="37"/>
                  </a:cubicBezTo>
                  <a:close/>
                  <a:moveTo>
                    <a:pt x="511" y="29"/>
                  </a:moveTo>
                  <a:cubicBezTo>
                    <a:pt x="511" y="29"/>
                    <a:pt x="511" y="29"/>
                    <a:pt x="511" y="29"/>
                  </a:cubicBezTo>
                  <a:cubicBezTo>
                    <a:pt x="498" y="31"/>
                    <a:pt x="486" y="36"/>
                    <a:pt x="484" y="40"/>
                  </a:cubicBezTo>
                  <a:cubicBezTo>
                    <a:pt x="484" y="40"/>
                    <a:pt x="484" y="40"/>
                    <a:pt x="484" y="40"/>
                  </a:cubicBezTo>
                  <a:cubicBezTo>
                    <a:pt x="482" y="45"/>
                    <a:pt x="492" y="48"/>
                    <a:pt x="505" y="46"/>
                  </a:cubicBezTo>
                  <a:cubicBezTo>
                    <a:pt x="505" y="46"/>
                    <a:pt x="505" y="46"/>
                    <a:pt x="505" y="46"/>
                  </a:cubicBezTo>
                  <a:cubicBezTo>
                    <a:pt x="519" y="44"/>
                    <a:pt x="531" y="40"/>
                    <a:pt x="532" y="35"/>
                  </a:cubicBezTo>
                  <a:cubicBezTo>
                    <a:pt x="534" y="30"/>
                    <a:pt x="524" y="28"/>
                    <a:pt x="511" y="29"/>
                  </a:cubicBezTo>
                  <a:close/>
                  <a:moveTo>
                    <a:pt x="562" y="25"/>
                  </a:moveTo>
                  <a:cubicBezTo>
                    <a:pt x="562" y="25"/>
                    <a:pt x="562" y="25"/>
                    <a:pt x="562" y="25"/>
                  </a:cubicBezTo>
                  <a:cubicBezTo>
                    <a:pt x="549" y="25"/>
                    <a:pt x="538" y="29"/>
                    <a:pt x="536" y="34"/>
                  </a:cubicBezTo>
                  <a:cubicBezTo>
                    <a:pt x="536" y="34"/>
                    <a:pt x="536" y="34"/>
                    <a:pt x="536" y="34"/>
                  </a:cubicBezTo>
                  <a:cubicBezTo>
                    <a:pt x="536" y="39"/>
                    <a:pt x="545" y="43"/>
                    <a:pt x="560" y="42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74" y="41"/>
                    <a:pt x="585" y="37"/>
                    <a:pt x="586" y="32"/>
                  </a:cubicBezTo>
                  <a:cubicBezTo>
                    <a:pt x="586" y="27"/>
                    <a:pt x="576" y="24"/>
                    <a:pt x="562" y="25"/>
                  </a:cubicBezTo>
                  <a:close/>
                  <a:moveTo>
                    <a:pt x="615" y="23"/>
                  </a:moveTo>
                  <a:cubicBezTo>
                    <a:pt x="615" y="23"/>
                    <a:pt x="615" y="23"/>
                    <a:pt x="615" y="23"/>
                  </a:cubicBezTo>
                  <a:cubicBezTo>
                    <a:pt x="601" y="23"/>
                    <a:pt x="590" y="26"/>
                    <a:pt x="590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0" y="36"/>
                    <a:pt x="600" y="40"/>
                    <a:pt x="614" y="40"/>
                  </a:cubicBezTo>
                  <a:cubicBezTo>
                    <a:pt x="614" y="40"/>
                    <a:pt x="614" y="40"/>
                    <a:pt x="614" y="40"/>
                  </a:cubicBezTo>
                  <a:cubicBezTo>
                    <a:pt x="629" y="40"/>
                    <a:pt x="640" y="36"/>
                    <a:pt x="639" y="31"/>
                  </a:cubicBezTo>
                  <a:cubicBezTo>
                    <a:pt x="639" y="26"/>
                    <a:pt x="628" y="24"/>
                    <a:pt x="615" y="23"/>
                  </a:cubicBezTo>
                  <a:close/>
                  <a:moveTo>
                    <a:pt x="667" y="24"/>
                  </a:moveTo>
                  <a:cubicBezTo>
                    <a:pt x="667" y="24"/>
                    <a:pt x="667" y="24"/>
                    <a:pt x="667" y="24"/>
                  </a:cubicBezTo>
                  <a:cubicBezTo>
                    <a:pt x="654" y="24"/>
                    <a:pt x="643" y="27"/>
                    <a:pt x="643" y="31"/>
                  </a:cubicBezTo>
                  <a:cubicBezTo>
                    <a:pt x="643" y="31"/>
                    <a:pt x="643" y="31"/>
                    <a:pt x="643" y="31"/>
                  </a:cubicBezTo>
                  <a:cubicBezTo>
                    <a:pt x="644" y="36"/>
                    <a:pt x="655" y="41"/>
                    <a:pt x="669" y="41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83" y="42"/>
                    <a:pt x="693" y="39"/>
                    <a:pt x="693" y="34"/>
                  </a:cubicBezTo>
                  <a:cubicBezTo>
                    <a:pt x="691" y="29"/>
                    <a:pt x="681" y="25"/>
                    <a:pt x="667" y="24"/>
                  </a:cubicBezTo>
                  <a:close/>
                  <a:moveTo>
                    <a:pt x="719" y="28"/>
                  </a:moveTo>
                  <a:cubicBezTo>
                    <a:pt x="719" y="28"/>
                    <a:pt x="719" y="28"/>
                    <a:pt x="719" y="28"/>
                  </a:cubicBezTo>
                  <a:cubicBezTo>
                    <a:pt x="705" y="27"/>
                    <a:pt x="696" y="29"/>
                    <a:pt x="697" y="34"/>
                  </a:cubicBezTo>
                  <a:cubicBezTo>
                    <a:pt x="697" y="34"/>
                    <a:pt x="697" y="34"/>
                    <a:pt x="697" y="34"/>
                  </a:cubicBezTo>
                  <a:cubicBezTo>
                    <a:pt x="698" y="39"/>
                    <a:pt x="710" y="44"/>
                    <a:pt x="724" y="45"/>
                  </a:cubicBezTo>
                  <a:cubicBezTo>
                    <a:pt x="724" y="45"/>
                    <a:pt x="724" y="45"/>
                    <a:pt x="724" y="45"/>
                  </a:cubicBezTo>
                  <a:cubicBezTo>
                    <a:pt x="737" y="47"/>
                    <a:pt x="747" y="44"/>
                    <a:pt x="745" y="39"/>
                  </a:cubicBezTo>
                  <a:cubicBezTo>
                    <a:pt x="743" y="34"/>
                    <a:pt x="732" y="30"/>
                    <a:pt x="719" y="28"/>
                  </a:cubicBezTo>
                  <a:close/>
                  <a:moveTo>
                    <a:pt x="769" y="35"/>
                  </a:moveTo>
                  <a:cubicBezTo>
                    <a:pt x="769" y="35"/>
                    <a:pt x="769" y="35"/>
                    <a:pt x="769" y="35"/>
                  </a:cubicBezTo>
                  <a:cubicBezTo>
                    <a:pt x="756" y="33"/>
                    <a:pt x="747" y="35"/>
                    <a:pt x="749" y="40"/>
                  </a:cubicBezTo>
                  <a:cubicBezTo>
                    <a:pt x="749" y="40"/>
                    <a:pt x="749" y="40"/>
                    <a:pt x="749" y="40"/>
                  </a:cubicBezTo>
                  <a:cubicBezTo>
                    <a:pt x="751" y="44"/>
                    <a:pt x="763" y="50"/>
                    <a:pt x="776" y="52"/>
                  </a:cubicBezTo>
                  <a:cubicBezTo>
                    <a:pt x="776" y="52"/>
                    <a:pt x="776" y="52"/>
                    <a:pt x="776" y="52"/>
                  </a:cubicBezTo>
                  <a:cubicBezTo>
                    <a:pt x="790" y="54"/>
                    <a:pt x="798" y="52"/>
                    <a:pt x="796" y="47"/>
                  </a:cubicBezTo>
                  <a:cubicBezTo>
                    <a:pt x="793" y="42"/>
                    <a:pt x="782" y="37"/>
                    <a:pt x="769" y="35"/>
                  </a:cubicBezTo>
                  <a:close/>
                  <a:moveTo>
                    <a:pt x="817" y="45"/>
                  </a:moveTo>
                  <a:cubicBezTo>
                    <a:pt x="817" y="45"/>
                    <a:pt x="817" y="45"/>
                    <a:pt x="817" y="45"/>
                  </a:cubicBezTo>
                  <a:cubicBezTo>
                    <a:pt x="805" y="42"/>
                    <a:pt x="797" y="43"/>
                    <a:pt x="800" y="48"/>
                  </a:cubicBezTo>
                  <a:cubicBezTo>
                    <a:pt x="800" y="48"/>
                    <a:pt x="800" y="48"/>
                    <a:pt x="800" y="48"/>
                  </a:cubicBezTo>
                  <a:cubicBezTo>
                    <a:pt x="802" y="53"/>
                    <a:pt x="814" y="59"/>
                    <a:pt x="827" y="62"/>
                  </a:cubicBezTo>
                  <a:cubicBezTo>
                    <a:pt x="827" y="62"/>
                    <a:pt x="827" y="62"/>
                    <a:pt x="827" y="62"/>
                  </a:cubicBezTo>
                  <a:cubicBezTo>
                    <a:pt x="840" y="64"/>
                    <a:pt x="847" y="62"/>
                    <a:pt x="845" y="58"/>
                  </a:cubicBezTo>
                  <a:cubicBezTo>
                    <a:pt x="841" y="53"/>
                    <a:pt x="830" y="47"/>
                    <a:pt x="817" y="45"/>
                  </a:cubicBezTo>
                  <a:close/>
                  <a:moveTo>
                    <a:pt x="864" y="57"/>
                  </a:moveTo>
                  <a:cubicBezTo>
                    <a:pt x="864" y="57"/>
                    <a:pt x="864" y="57"/>
                    <a:pt x="864" y="57"/>
                  </a:cubicBezTo>
                  <a:cubicBezTo>
                    <a:pt x="852" y="53"/>
                    <a:pt x="845" y="54"/>
                    <a:pt x="848" y="59"/>
                  </a:cubicBezTo>
                  <a:cubicBezTo>
                    <a:pt x="848" y="59"/>
                    <a:pt x="848" y="59"/>
                    <a:pt x="848" y="59"/>
                  </a:cubicBezTo>
                  <a:cubicBezTo>
                    <a:pt x="851" y="64"/>
                    <a:pt x="864" y="70"/>
                    <a:pt x="876" y="74"/>
                  </a:cubicBezTo>
                  <a:cubicBezTo>
                    <a:pt x="876" y="74"/>
                    <a:pt x="876" y="74"/>
                    <a:pt x="876" y="74"/>
                  </a:cubicBezTo>
                  <a:cubicBezTo>
                    <a:pt x="888" y="77"/>
                    <a:pt x="894" y="76"/>
                    <a:pt x="890" y="71"/>
                  </a:cubicBezTo>
                  <a:cubicBezTo>
                    <a:pt x="887" y="66"/>
                    <a:pt x="875" y="60"/>
                    <a:pt x="864" y="57"/>
                  </a:cubicBezTo>
                  <a:close/>
                  <a:moveTo>
                    <a:pt x="907" y="71"/>
                  </a:moveTo>
                  <a:cubicBezTo>
                    <a:pt x="907" y="71"/>
                    <a:pt x="907" y="71"/>
                    <a:pt x="907" y="71"/>
                  </a:cubicBezTo>
                  <a:cubicBezTo>
                    <a:pt x="896" y="67"/>
                    <a:pt x="890" y="67"/>
                    <a:pt x="894" y="72"/>
                  </a:cubicBezTo>
                  <a:cubicBezTo>
                    <a:pt x="894" y="72"/>
                    <a:pt x="894" y="72"/>
                    <a:pt x="894" y="72"/>
                  </a:cubicBezTo>
                  <a:cubicBezTo>
                    <a:pt x="898" y="77"/>
                    <a:pt x="909" y="84"/>
                    <a:pt x="921" y="88"/>
                  </a:cubicBezTo>
                  <a:cubicBezTo>
                    <a:pt x="921" y="88"/>
                    <a:pt x="921" y="88"/>
                    <a:pt x="921" y="88"/>
                  </a:cubicBezTo>
                  <a:cubicBezTo>
                    <a:pt x="932" y="91"/>
                    <a:pt x="937" y="91"/>
                    <a:pt x="933" y="86"/>
                  </a:cubicBezTo>
                  <a:cubicBezTo>
                    <a:pt x="929" y="81"/>
                    <a:pt x="917" y="75"/>
                    <a:pt x="907" y="71"/>
                  </a:cubicBezTo>
                  <a:close/>
                  <a:moveTo>
                    <a:pt x="946" y="88"/>
                  </a:moveTo>
                  <a:cubicBezTo>
                    <a:pt x="946" y="88"/>
                    <a:pt x="946" y="88"/>
                    <a:pt x="946" y="88"/>
                  </a:cubicBezTo>
                  <a:cubicBezTo>
                    <a:pt x="937" y="83"/>
                    <a:pt x="932" y="83"/>
                    <a:pt x="936" y="87"/>
                  </a:cubicBezTo>
                  <a:cubicBezTo>
                    <a:pt x="936" y="87"/>
                    <a:pt x="936" y="87"/>
                    <a:pt x="936" y="87"/>
                  </a:cubicBezTo>
                  <a:cubicBezTo>
                    <a:pt x="940" y="92"/>
                    <a:pt x="952" y="100"/>
                    <a:pt x="962" y="104"/>
                  </a:cubicBezTo>
                  <a:cubicBezTo>
                    <a:pt x="962" y="104"/>
                    <a:pt x="962" y="104"/>
                    <a:pt x="962" y="104"/>
                  </a:cubicBezTo>
                  <a:cubicBezTo>
                    <a:pt x="972" y="108"/>
                    <a:pt x="976" y="108"/>
                    <a:pt x="972" y="103"/>
                  </a:cubicBezTo>
                  <a:cubicBezTo>
                    <a:pt x="967" y="99"/>
                    <a:pt x="956" y="93"/>
                    <a:pt x="946" y="88"/>
                  </a:cubicBezTo>
                  <a:close/>
                  <a:moveTo>
                    <a:pt x="982" y="106"/>
                  </a:moveTo>
                  <a:cubicBezTo>
                    <a:pt x="982" y="106"/>
                    <a:pt x="982" y="106"/>
                    <a:pt x="982" y="106"/>
                  </a:cubicBezTo>
                  <a:cubicBezTo>
                    <a:pt x="973" y="101"/>
                    <a:pt x="970" y="100"/>
                    <a:pt x="975" y="105"/>
                  </a:cubicBezTo>
                  <a:cubicBezTo>
                    <a:pt x="975" y="105"/>
                    <a:pt x="975" y="105"/>
                    <a:pt x="975" y="105"/>
                  </a:cubicBezTo>
                  <a:cubicBezTo>
                    <a:pt x="979" y="109"/>
                    <a:pt x="991" y="117"/>
                    <a:pt x="1000" y="122"/>
                  </a:cubicBezTo>
                  <a:cubicBezTo>
                    <a:pt x="1000" y="122"/>
                    <a:pt x="1000" y="122"/>
                    <a:pt x="1000" y="122"/>
                  </a:cubicBezTo>
                  <a:cubicBezTo>
                    <a:pt x="1009" y="127"/>
                    <a:pt x="1012" y="127"/>
                    <a:pt x="1007" y="122"/>
                  </a:cubicBezTo>
                  <a:cubicBezTo>
                    <a:pt x="1002" y="118"/>
                    <a:pt x="991" y="111"/>
                    <a:pt x="982" y="106"/>
                  </a:cubicBezTo>
                  <a:close/>
                  <a:moveTo>
                    <a:pt x="1009" y="124"/>
                  </a:moveTo>
                  <a:cubicBezTo>
                    <a:pt x="1009" y="124"/>
                    <a:pt x="1009" y="124"/>
                    <a:pt x="1009" y="124"/>
                  </a:cubicBezTo>
                  <a:cubicBezTo>
                    <a:pt x="1015" y="128"/>
                    <a:pt x="1026" y="136"/>
                    <a:pt x="1033" y="142"/>
                  </a:cubicBezTo>
                  <a:cubicBezTo>
                    <a:pt x="1033" y="142"/>
                    <a:pt x="1033" y="142"/>
                    <a:pt x="1033" y="142"/>
                  </a:cubicBezTo>
                  <a:cubicBezTo>
                    <a:pt x="1041" y="147"/>
                    <a:pt x="1043" y="147"/>
                    <a:pt x="1038" y="143"/>
                  </a:cubicBezTo>
                  <a:cubicBezTo>
                    <a:pt x="1032" y="139"/>
                    <a:pt x="1004" y="120"/>
                    <a:pt x="1009" y="124"/>
                  </a:cubicBezTo>
                  <a:close/>
                  <a:moveTo>
                    <a:pt x="309" y="92"/>
                  </a:moveTo>
                  <a:cubicBezTo>
                    <a:pt x="309" y="92"/>
                    <a:pt x="309" y="92"/>
                    <a:pt x="309" y="92"/>
                  </a:cubicBezTo>
                  <a:cubicBezTo>
                    <a:pt x="297" y="96"/>
                    <a:pt x="286" y="103"/>
                    <a:pt x="282" y="109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78" y="115"/>
                    <a:pt x="283" y="117"/>
                    <a:pt x="295" y="113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306" y="109"/>
                    <a:pt x="319" y="101"/>
                    <a:pt x="322" y="95"/>
                  </a:cubicBezTo>
                  <a:cubicBezTo>
                    <a:pt x="326" y="89"/>
                    <a:pt x="320" y="88"/>
                    <a:pt x="309" y="92"/>
                  </a:cubicBezTo>
                  <a:close/>
                  <a:moveTo>
                    <a:pt x="452" y="55"/>
                  </a:moveTo>
                  <a:cubicBezTo>
                    <a:pt x="452" y="55"/>
                    <a:pt x="452" y="55"/>
                    <a:pt x="452" y="55"/>
                  </a:cubicBezTo>
                  <a:cubicBezTo>
                    <a:pt x="439" y="57"/>
                    <a:pt x="427" y="63"/>
                    <a:pt x="424" y="70"/>
                  </a:cubicBezTo>
                  <a:cubicBezTo>
                    <a:pt x="424" y="70"/>
                    <a:pt x="424" y="70"/>
                    <a:pt x="424" y="70"/>
                  </a:cubicBezTo>
                  <a:cubicBezTo>
                    <a:pt x="422" y="76"/>
                    <a:pt x="431" y="79"/>
                    <a:pt x="444" y="77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58" y="75"/>
                    <a:pt x="471" y="68"/>
                    <a:pt x="473" y="62"/>
                  </a:cubicBezTo>
                  <a:cubicBezTo>
                    <a:pt x="475" y="56"/>
                    <a:pt x="466" y="53"/>
                    <a:pt x="452" y="55"/>
                  </a:cubicBezTo>
                  <a:close/>
                  <a:moveTo>
                    <a:pt x="669" y="43"/>
                  </a:moveTo>
                  <a:cubicBezTo>
                    <a:pt x="669" y="43"/>
                    <a:pt x="669" y="43"/>
                    <a:pt x="669" y="43"/>
                  </a:cubicBezTo>
                  <a:cubicBezTo>
                    <a:pt x="655" y="43"/>
                    <a:pt x="644" y="47"/>
                    <a:pt x="645" y="53"/>
                  </a:cubicBezTo>
                  <a:cubicBezTo>
                    <a:pt x="645" y="53"/>
                    <a:pt x="645" y="53"/>
                    <a:pt x="645" y="53"/>
                  </a:cubicBezTo>
                  <a:cubicBezTo>
                    <a:pt x="645" y="59"/>
                    <a:pt x="657" y="65"/>
                    <a:pt x="672" y="65"/>
                  </a:cubicBezTo>
                  <a:cubicBezTo>
                    <a:pt x="672" y="65"/>
                    <a:pt x="672" y="65"/>
                    <a:pt x="672" y="65"/>
                  </a:cubicBezTo>
                  <a:cubicBezTo>
                    <a:pt x="687" y="66"/>
                    <a:pt x="697" y="62"/>
                    <a:pt x="697" y="55"/>
                  </a:cubicBezTo>
                  <a:cubicBezTo>
                    <a:pt x="696" y="49"/>
                    <a:pt x="684" y="44"/>
                    <a:pt x="669" y="43"/>
                  </a:cubicBezTo>
                  <a:close/>
                  <a:moveTo>
                    <a:pt x="724" y="47"/>
                  </a:moveTo>
                  <a:cubicBezTo>
                    <a:pt x="724" y="47"/>
                    <a:pt x="724" y="47"/>
                    <a:pt x="724" y="47"/>
                  </a:cubicBezTo>
                  <a:cubicBezTo>
                    <a:pt x="710" y="46"/>
                    <a:pt x="700" y="49"/>
                    <a:pt x="701" y="55"/>
                  </a:cubicBezTo>
                  <a:cubicBezTo>
                    <a:pt x="701" y="55"/>
                    <a:pt x="701" y="55"/>
                    <a:pt x="701" y="55"/>
                  </a:cubicBezTo>
                  <a:cubicBezTo>
                    <a:pt x="702" y="62"/>
                    <a:pt x="714" y="68"/>
                    <a:pt x="729" y="69"/>
                  </a:cubicBezTo>
                  <a:cubicBezTo>
                    <a:pt x="729" y="69"/>
                    <a:pt x="729" y="69"/>
                    <a:pt x="729" y="69"/>
                  </a:cubicBezTo>
                  <a:cubicBezTo>
                    <a:pt x="743" y="71"/>
                    <a:pt x="753" y="66"/>
                    <a:pt x="752" y="60"/>
                  </a:cubicBezTo>
                  <a:cubicBezTo>
                    <a:pt x="750" y="54"/>
                    <a:pt x="738" y="48"/>
                    <a:pt x="724" y="47"/>
                  </a:cubicBezTo>
                  <a:close/>
                  <a:moveTo>
                    <a:pt x="777" y="54"/>
                  </a:moveTo>
                  <a:cubicBezTo>
                    <a:pt x="777" y="54"/>
                    <a:pt x="777" y="54"/>
                    <a:pt x="777" y="54"/>
                  </a:cubicBezTo>
                  <a:cubicBezTo>
                    <a:pt x="763" y="52"/>
                    <a:pt x="754" y="54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8" y="67"/>
                    <a:pt x="770" y="74"/>
                    <a:pt x="784" y="76"/>
                  </a:cubicBezTo>
                  <a:cubicBezTo>
                    <a:pt x="784" y="76"/>
                    <a:pt x="784" y="76"/>
                    <a:pt x="784" y="76"/>
                  </a:cubicBezTo>
                  <a:cubicBezTo>
                    <a:pt x="799" y="78"/>
                    <a:pt x="807" y="74"/>
                    <a:pt x="805" y="68"/>
                  </a:cubicBezTo>
                  <a:cubicBezTo>
                    <a:pt x="803" y="62"/>
                    <a:pt x="790" y="56"/>
                    <a:pt x="777" y="54"/>
                  </a:cubicBezTo>
                  <a:close/>
                  <a:moveTo>
                    <a:pt x="828" y="63"/>
                  </a:moveTo>
                  <a:cubicBezTo>
                    <a:pt x="828" y="63"/>
                    <a:pt x="828" y="63"/>
                    <a:pt x="828" y="63"/>
                  </a:cubicBezTo>
                  <a:cubicBezTo>
                    <a:pt x="815" y="61"/>
                    <a:pt x="807" y="63"/>
                    <a:pt x="809" y="69"/>
                  </a:cubicBezTo>
                  <a:cubicBezTo>
                    <a:pt x="809" y="69"/>
                    <a:pt x="809" y="69"/>
                    <a:pt x="809" y="69"/>
                  </a:cubicBezTo>
                  <a:cubicBezTo>
                    <a:pt x="812" y="76"/>
                    <a:pt x="824" y="82"/>
                    <a:pt x="838" y="85"/>
                  </a:cubicBezTo>
                  <a:cubicBezTo>
                    <a:pt x="838" y="85"/>
                    <a:pt x="838" y="85"/>
                    <a:pt x="838" y="85"/>
                  </a:cubicBezTo>
                  <a:cubicBezTo>
                    <a:pt x="851" y="88"/>
                    <a:pt x="859" y="85"/>
                    <a:pt x="856" y="79"/>
                  </a:cubicBezTo>
                  <a:cubicBezTo>
                    <a:pt x="853" y="73"/>
                    <a:pt x="841" y="66"/>
                    <a:pt x="828" y="63"/>
                  </a:cubicBezTo>
                  <a:close/>
                  <a:moveTo>
                    <a:pt x="876" y="75"/>
                  </a:moveTo>
                  <a:cubicBezTo>
                    <a:pt x="876" y="75"/>
                    <a:pt x="876" y="75"/>
                    <a:pt x="876" y="75"/>
                  </a:cubicBezTo>
                  <a:cubicBezTo>
                    <a:pt x="864" y="72"/>
                    <a:pt x="857" y="74"/>
                    <a:pt x="860" y="80"/>
                  </a:cubicBezTo>
                  <a:cubicBezTo>
                    <a:pt x="860" y="80"/>
                    <a:pt x="860" y="80"/>
                    <a:pt x="860" y="80"/>
                  </a:cubicBezTo>
                  <a:cubicBezTo>
                    <a:pt x="863" y="86"/>
                    <a:pt x="876" y="94"/>
                    <a:pt x="888" y="97"/>
                  </a:cubicBezTo>
                  <a:cubicBezTo>
                    <a:pt x="888" y="97"/>
                    <a:pt x="888" y="97"/>
                    <a:pt x="888" y="97"/>
                  </a:cubicBezTo>
                  <a:cubicBezTo>
                    <a:pt x="901" y="100"/>
                    <a:pt x="908" y="98"/>
                    <a:pt x="904" y="92"/>
                  </a:cubicBezTo>
                  <a:cubicBezTo>
                    <a:pt x="900" y="85"/>
                    <a:pt x="889" y="79"/>
                    <a:pt x="876" y="75"/>
                  </a:cubicBezTo>
                  <a:close/>
                  <a:moveTo>
                    <a:pt x="922" y="89"/>
                  </a:moveTo>
                  <a:cubicBezTo>
                    <a:pt x="922" y="89"/>
                    <a:pt x="922" y="89"/>
                    <a:pt x="922" y="89"/>
                  </a:cubicBezTo>
                  <a:cubicBezTo>
                    <a:pt x="911" y="86"/>
                    <a:pt x="904" y="87"/>
                    <a:pt x="908" y="93"/>
                  </a:cubicBezTo>
                  <a:cubicBezTo>
                    <a:pt x="908" y="93"/>
                    <a:pt x="908" y="93"/>
                    <a:pt x="908" y="93"/>
                  </a:cubicBezTo>
                  <a:cubicBezTo>
                    <a:pt x="911" y="99"/>
                    <a:pt x="924" y="107"/>
                    <a:pt x="936" y="111"/>
                  </a:cubicBezTo>
                  <a:cubicBezTo>
                    <a:pt x="936" y="111"/>
                    <a:pt x="936" y="111"/>
                    <a:pt x="936" y="111"/>
                  </a:cubicBezTo>
                  <a:cubicBezTo>
                    <a:pt x="947" y="115"/>
                    <a:pt x="953" y="113"/>
                    <a:pt x="949" y="107"/>
                  </a:cubicBezTo>
                  <a:cubicBezTo>
                    <a:pt x="945" y="100"/>
                    <a:pt x="933" y="93"/>
                    <a:pt x="922" y="89"/>
                  </a:cubicBezTo>
                  <a:close/>
                  <a:moveTo>
                    <a:pt x="964" y="105"/>
                  </a:moveTo>
                  <a:cubicBezTo>
                    <a:pt x="964" y="105"/>
                    <a:pt x="964" y="105"/>
                    <a:pt x="964" y="105"/>
                  </a:cubicBezTo>
                  <a:cubicBezTo>
                    <a:pt x="953" y="101"/>
                    <a:pt x="948" y="102"/>
                    <a:pt x="952" y="108"/>
                  </a:cubicBezTo>
                  <a:cubicBezTo>
                    <a:pt x="952" y="108"/>
                    <a:pt x="952" y="108"/>
                    <a:pt x="952" y="108"/>
                  </a:cubicBezTo>
                  <a:cubicBezTo>
                    <a:pt x="956" y="114"/>
                    <a:pt x="968" y="123"/>
                    <a:pt x="979" y="127"/>
                  </a:cubicBezTo>
                  <a:cubicBezTo>
                    <a:pt x="979" y="127"/>
                    <a:pt x="979" y="127"/>
                    <a:pt x="979" y="127"/>
                  </a:cubicBezTo>
                  <a:cubicBezTo>
                    <a:pt x="990" y="131"/>
                    <a:pt x="994" y="129"/>
                    <a:pt x="990" y="124"/>
                  </a:cubicBezTo>
                  <a:cubicBezTo>
                    <a:pt x="985" y="118"/>
                    <a:pt x="974" y="110"/>
                    <a:pt x="964" y="105"/>
                  </a:cubicBezTo>
                  <a:close/>
                  <a:moveTo>
                    <a:pt x="1001" y="123"/>
                  </a:moveTo>
                  <a:cubicBezTo>
                    <a:pt x="1001" y="123"/>
                    <a:pt x="1001" y="123"/>
                    <a:pt x="1001" y="123"/>
                  </a:cubicBezTo>
                  <a:cubicBezTo>
                    <a:pt x="992" y="118"/>
                    <a:pt x="989" y="119"/>
                    <a:pt x="993" y="125"/>
                  </a:cubicBezTo>
                  <a:cubicBezTo>
                    <a:pt x="993" y="125"/>
                    <a:pt x="993" y="125"/>
                    <a:pt x="993" y="125"/>
                  </a:cubicBezTo>
                  <a:cubicBezTo>
                    <a:pt x="997" y="131"/>
                    <a:pt x="1009" y="140"/>
                    <a:pt x="1018" y="144"/>
                  </a:cubicBezTo>
                  <a:cubicBezTo>
                    <a:pt x="1018" y="144"/>
                    <a:pt x="1018" y="144"/>
                    <a:pt x="1018" y="144"/>
                  </a:cubicBezTo>
                  <a:cubicBezTo>
                    <a:pt x="1028" y="149"/>
                    <a:pt x="1031" y="148"/>
                    <a:pt x="1026" y="142"/>
                  </a:cubicBezTo>
                  <a:cubicBezTo>
                    <a:pt x="1021" y="136"/>
                    <a:pt x="1010" y="129"/>
                    <a:pt x="1001" y="123"/>
                  </a:cubicBezTo>
                  <a:close/>
                  <a:moveTo>
                    <a:pt x="1035" y="143"/>
                  </a:moveTo>
                  <a:cubicBezTo>
                    <a:pt x="1035" y="143"/>
                    <a:pt x="1035" y="143"/>
                    <a:pt x="1035" y="143"/>
                  </a:cubicBezTo>
                  <a:cubicBezTo>
                    <a:pt x="1026" y="138"/>
                    <a:pt x="1024" y="137"/>
                    <a:pt x="1029" y="144"/>
                  </a:cubicBezTo>
                  <a:cubicBezTo>
                    <a:pt x="1029" y="144"/>
                    <a:pt x="1029" y="144"/>
                    <a:pt x="1029" y="144"/>
                  </a:cubicBezTo>
                  <a:cubicBezTo>
                    <a:pt x="1034" y="149"/>
                    <a:pt x="1045" y="158"/>
                    <a:pt x="1053" y="164"/>
                  </a:cubicBezTo>
                  <a:cubicBezTo>
                    <a:pt x="1053" y="164"/>
                    <a:pt x="1053" y="164"/>
                    <a:pt x="1053" y="164"/>
                  </a:cubicBezTo>
                  <a:cubicBezTo>
                    <a:pt x="1062" y="169"/>
                    <a:pt x="1064" y="168"/>
                    <a:pt x="1058" y="162"/>
                  </a:cubicBezTo>
                  <a:cubicBezTo>
                    <a:pt x="1053" y="157"/>
                    <a:pt x="1043" y="149"/>
                    <a:pt x="1035" y="143"/>
                  </a:cubicBezTo>
                  <a:close/>
                  <a:moveTo>
                    <a:pt x="1064" y="164"/>
                  </a:moveTo>
                  <a:cubicBezTo>
                    <a:pt x="1064" y="164"/>
                    <a:pt x="1064" y="164"/>
                    <a:pt x="1064" y="164"/>
                  </a:cubicBezTo>
                  <a:cubicBezTo>
                    <a:pt x="1057" y="159"/>
                    <a:pt x="1056" y="158"/>
                    <a:pt x="1061" y="164"/>
                  </a:cubicBezTo>
                  <a:cubicBezTo>
                    <a:pt x="1061" y="164"/>
                    <a:pt x="1061" y="164"/>
                    <a:pt x="1061" y="164"/>
                  </a:cubicBezTo>
                  <a:cubicBezTo>
                    <a:pt x="1066" y="170"/>
                    <a:pt x="1076" y="178"/>
                    <a:pt x="1083" y="184"/>
                  </a:cubicBezTo>
                  <a:cubicBezTo>
                    <a:pt x="1083" y="184"/>
                    <a:pt x="1083" y="184"/>
                    <a:pt x="1083" y="184"/>
                  </a:cubicBezTo>
                  <a:cubicBezTo>
                    <a:pt x="1091" y="189"/>
                    <a:pt x="1091" y="189"/>
                    <a:pt x="1086" y="184"/>
                  </a:cubicBezTo>
                  <a:cubicBezTo>
                    <a:pt x="1080" y="178"/>
                    <a:pt x="1070" y="170"/>
                    <a:pt x="1064" y="164"/>
                  </a:cubicBezTo>
                  <a:close/>
                  <a:moveTo>
                    <a:pt x="294" y="115"/>
                  </a:moveTo>
                  <a:cubicBezTo>
                    <a:pt x="294" y="115"/>
                    <a:pt x="294" y="115"/>
                    <a:pt x="294" y="115"/>
                  </a:cubicBezTo>
                  <a:cubicBezTo>
                    <a:pt x="282" y="119"/>
                    <a:pt x="270" y="128"/>
                    <a:pt x="266" y="135"/>
                  </a:cubicBezTo>
                  <a:cubicBezTo>
                    <a:pt x="266" y="135"/>
                    <a:pt x="266" y="135"/>
                    <a:pt x="266" y="135"/>
                  </a:cubicBezTo>
                  <a:cubicBezTo>
                    <a:pt x="262" y="143"/>
                    <a:pt x="268" y="146"/>
                    <a:pt x="280" y="142"/>
                  </a:cubicBezTo>
                  <a:cubicBezTo>
                    <a:pt x="280" y="142"/>
                    <a:pt x="280" y="142"/>
                    <a:pt x="280" y="142"/>
                  </a:cubicBezTo>
                  <a:cubicBezTo>
                    <a:pt x="292" y="138"/>
                    <a:pt x="305" y="129"/>
                    <a:pt x="308" y="121"/>
                  </a:cubicBezTo>
                  <a:cubicBezTo>
                    <a:pt x="312" y="113"/>
                    <a:pt x="305" y="111"/>
                    <a:pt x="294" y="115"/>
                  </a:cubicBezTo>
                  <a:close/>
                  <a:moveTo>
                    <a:pt x="340" y="101"/>
                  </a:moveTo>
                  <a:cubicBezTo>
                    <a:pt x="340" y="101"/>
                    <a:pt x="340" y="101"/>
                    <a:pt x="340" y="101"/>
                  </a:cubicBezTo>
                  <a:cubicBezTo>
                    <a:pt x="328" y="105"/>
                    <a:pt x="316" y="113"/>
                    <a:pt x="312" y="120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308" y="128"/>
                    <a:pt x="315" y="131"/>
                    <a:pt x="328" y="128"/>
                  </a:cubicBezTo>
                  <a:cubicBezTo>
                    <a:pt x="328" y="128"/>
                    <a:pt x="328" y="128"/>
                    <a:pt x="328" y="128"/>
                  </a:cubicBezTo>
                  <a:cubicBezTo>
                    <a:pt x="342" y="125"/>
                    <a:pt x="355" y="116"/>
                    <a:pt x="358" y="108"/>
                  </a:cubicBezTo>
                  <a:cubicBezTo>
                    <a:pt x="361" y="101"/>
                    <a:pt x="353" y="98"/>
                    <a:pt x="340" y="101"/>
                  </a:cubicBezTo>
                  <a:close/>
                  <a:moveTo>
                    <a:pt x="391" y="89"/>
                  </a:moveTo>
                  <a:cubicBezTo>
                    <a:pt x="391" y="89"/>
                    <a:pt x="391" y="89"/>
                    <a:pt x="391" y="89"/>
                  </a:cubicBezTo>
                  <a:cubicBezTo>
                    <a:pt x="377" y="92"/>
                    <a:pt x="365" y="100"/>
                    <a:pt x="362" y="107"/>
                  </a:cubicBezTo>
                  <a:cubicBezTo>
                    <a:pt x="362" y="107"/>
                    <a:pt x="362" y="107"/>
                    <a:pt x="362" y="107"/>
                  </a:cubicBezTo>
                  <a:cubicBezTo>
                    <a:pt x="359" y="115"/>
                    <a:pt x="367" y="119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95" y="113"/>
                    <a:pt x="408" y="105"/>
                    <a:pt x="410" y="97"/>
                  </a:cubicBezTo>
                  <a:cubicBezTo>
                    <a:pt x="413" y="90"/>
                    <a:pt x="404" y="87"/>
                    <a:pt x="391" y="89"/>
                  </a:cubicBezTo>
                  <a:close/>
                  <a:moveTo>
                    <a:pt x="729" y="71"/>
                  </a:moveTo>
                  <a:cubicBezTo>
                    <a:pt x="729" y="71"/>
                    <a:pt x="729" y="71"/>
                    <a:pt x="729" y="71"/>
                  </a:cubicBezTo>
                  <a:cubicBezTo>
                    <a:pt x="714" y="70"/>
                    <a:pt x="704" y="74"/>
                    <a:pt x="705" y="82"/>
                  </a:cubicBezTo>
                  <a:cubicBezTo>
                    <a:pt x="705" y="82"/>
                    <a:pt x="705" y="82"/>
                    <a:pt x="705" y="82"/>
                  </a:cubicBezTo>
                  <a:cubicBezTo>
                    <a:pt x="706" y="90"/>
                    <a:pt x="719" y="98"/>
                    <a:pt x="734" y="99"/>
                  </a:cubicBezTo>
                  <a:cubicBezTo>
                    <a:pt x="734" y="99"/>
                    <a:pt x="734" y="99"/>
                    <a:pt x="734" y="99"/>
                  </a:cubicBezTo>
                  <a:cubicBezTo>
                    <a:pt x="750" y="100"/>
                    <a:pt x="760" y="95"/>
                    <a:pt x="758" y="87"/>
                  </a:cubicBezTo>
                  <a:cubicBezTo>
                    <a:pt x="756" y="79"/>
                    <a:pt x="744" y="73"/>
                    <a:pt x="729" y="71"/>
                  </a:cubicBezTo>
                  <a:close/>
                  <a:moveTo>
                    <a:pt x="785" y="78"/>
                  </a:moveTo>
                  <a:cubicBezTo>
                    <a:pt x="785" y="78"/>
                    <a:pt x="785" y="78"/>
                    <a:pt x="785" y="78"/>
                  </a:cubicBezTo>
                  <a:cubicBezTo>
                    <a:pt x="771" y="76"/>
                    <a:pt x="761" y="80"/>
                    <a:pt x="763" y="88"/>
                  </a:cubicBezTo>
                  <a:cubicBezTo>
                    <a:pt x="763" y="88"/>
                    <a:pt x="763" y="88"/>
                    <a:pt x="763" y="88"/>
                  </a:cubicBezTo>
                  <a:cubicBezTo>
                    <a:pt x="764" y="95"/>
                    <a:pt x="778" y="103"/>
                    <a:pt x="792" y="106"/>
                  </a:cubicBezTo>
                  <a:cubicBezTo>
                    <a:pt x="792" y="106"/>
                    <a:pt x="792" y="106"/>
                    <a:pt x="792" y="106"/>
                  </a:cubicBezTo>
                  <a:cubicBezTo>
                    <a:pt x="807" y="107"/>
                    <a:pt x="816" y="103"/>
                    <a:pt x="814" y="95"/>
                  </a:cubicBezTo>
                  <a:cubicBezTo>
                    <a:pt x="812" y="87"/>
                    <a:pt x="799" y="80"/>
                    <a:pt x="785" y="78"/>
                  </a:cubicBezTo>
                  <a:close/>
                  <a:moveTo>
                    <a:pt x="839" y="87"/>
                  </a:moveTo>
                  <a:cubicBezTo>
                    <a:pt x="839" y="87"/>
                    <a:pt x="839" y="87"/>
                    <a:pt x="839" y="87"/>
                  </a:cubicBezTo>
                  <a:cubicBezTo>
                    <a:pt x="825" y="85"/>
                    <a:pt x="816" y="88"/>
                    <a:pt x="818" y="96"/>
                  </a:cubicBezTo>
                  <a:cubicBezTo>
                    <a:pt x="818" y="96"/>
                    <a:pt x="818" y="96"/>
                    <a:pt x="818" y="96"/>
                  </a:cubicBezTo>
                  <a:cubicBezTo>
                    <a:pt x="821" y="103"/>
                    <a:pt x="834" y="112"/>
                    <a:pt x="848" y="115"/>
                  </a:cubicBezTo>
                  <a:cubicBezTo>
                    <a:pt x="848" y="115"/>
                    <a:pt x="848" y="115"/>
                    <a:pt x="848" y="115"/>
                  </a:cubicBezTo>
                  <a:cubicBezTo>
                    <a:pt x="862" y="117"/>
                    <a:pt x="871" y="113"/>
                    <a:pt x="868" y="106"/>
                  </a:cubicBezTo>
                  <a:cubicBezTo>
                    <a:pt x="865" y="98"/>
                    <a:pt x="852" y="90"/>
                    <a:pt x="839" y="87"/>
                  </a:cubicBezTo>
                  <a:close/>
                  <a:moveTo>
                    <a:pt x="889" y="99"/>
                  </a:moveTo>
                  <a:cubicBezTo>
                    <a:pt x="889" y="99"/>
                    <a:pt x="889" y="99"/>
                    <a:pt x="889" y="99"/>
                  </a:cubicBezTo>
                  <a:cubicBezTo>
                    <a:pt x="876" y="96"/>
                    <a:pt x="869" y="99"/>
                    <a:pt x="872" y="106"/>
                  </a:cubicBezTo>
                  <a:cubicBezTo>
                    <a:pt x="872" y="106"/>
                    <a:pt x="872" y="106"/>
                    <a:pt x="872" y="106"/>
                  </a:cubicBezTo>
                  <a:cubicBezTo>
                    <a:pt x="875" y="114"/>
                    <a:pt x="888" y="123"/>
                    <a:pt x="901" y="126"/>
                  </a:cubicBezTo>
                  <a:cubicBezTo>
                    <a:pt x="901" y="126"/>
                    <a:pt x="901" y="126"/>
                    <a:pt x="901" y="126"/>
                  </a:cubicBezTo>
                  <a:cubicBezTo>
                    <a:pt x="914" y="129"/>
                    <a:pt x="922" y="126"/>
                    <a:pt x="918" y="118"/>
                  </a:cubicBezTo>
                  <a:cubicBezTo>
                    <a:pt x="914" y="110"/>
                    <a:pt x="902" y="102"/>
                    <a:pt x="889" y="99"/>
                  </a:cubicBezTo>
                  <a:close/>
                  <a:moveTo>
                    <a:pt x="937" y="113"/>
                  </a:moveTo>
                  <a:cubicBezTo>
                    <a:pt x="937" y="113"/>
                    <a:pt x="937" y="113"/>
                    <a:pt x="937" y="113"/>
                  </a:cubicBezTo>
                  <a:cubicBezTo>
                    <a:pt x="925" y="110"/>
                    <a:pt x="918" y="111"/>
                    <a:pt x="922" y="119"/>
                  </a:cubicBezTo>
                  <a:cubicBezTo>
                    <a:pt x="922" y="119"/>
                    <a:pt x="922" y="119"/>
                    <a:pt x="922" y="119"/>
                  </a:cubicBezTo>
                  <a:cubicBezTo>
                    <a:pt x="925" y="127"/>
                    <a:pt x="938" y="136"/>
                    <a:pt x="950" y="140"/>
                  </a:cubicBezTo>
                  <a:cubicBezTo>
                    <a:pt x="950" y="140"/>
                    <a:pt x="950" y="140"/>
                    <a:pt x="950" y="140"/>
                  </a:cubicBezTo>
                  <a:cubicBezTo>
                    <a:pt x="963" y="144"/>
                    <a:pt x="968" y="141"/>
                    <a:pt x="965" y="133"/>
                  </a:cubicBezTo>
                  <a:cubicBezTo>
                    <a:pt x="960" y="125"/>
                    <a:pt x="948" y="117"/>
                    <a:pt x="937" y="113"/>
                  </a:cubicBezTo>
                  <a:close/>
                  <a:moveTo>
                    <a:pt x="980" y="129"/>
                  </a:moveTo>
                  <a:cubicBezTo>
                    <a:pt x="980" y="129"/>
                    <a:pt x="980" y="129"/>
                    <a:pt x="980" y="129"/>
                  </a:cubicBezTo>
                  <a:cubicBezTo>
                    <a:pt x="969" y="125"/>
                    <a:pt x="964" y="127"/>
                    <a:pt x="968" y="134"/>
                  </a:cubicBezTo>
                  <a:cubicBezTo>
                    <a:pt x="968" y="134"/>
                    <a:pt x="968" y="134"/>
                    <a:pt x="968" y="134"/>
                  </a:cubicBezTo>
                  <a:cubicBezTo>
                    <a:pt x="972" y="141"/>
                    <a:pt x="984" y="151"/>
                    <a:pt x="995" y="155"/>
                  </a:cubicBezTo>
                  <a:cubicBezTo>
                    <a:pt x="995" y="155"/>
                    <a:pt x="995" y="155"/>
                    <a:pt x="995" y="155"/>
                  </a:cubicBezTo>
                  <a:cubicBezTo>
                    <a:pt x="1007" y="160"/>
                    <a:pt x="1011" y="157"/>
                    <a:pt x="1007" y="149"/>
                  </a:cubicBezTo>
                  <a:cubicBezTo>
                    <a:pt x="1002" y="142"/>
                    <a:pt x="991" y="133"/>
                    <a:pt x="980" y="129"/>
                  </a:cubicBezTo>
                  <a:close/>
                  <a:moveTo>
                    <a:pt x="1020" y="146"/>
                  </a:moveTo>
                  <a:cubicBezTo>
                    <a:pt x="1020" y="146"/>
                    <a:pt x="1020" y="146"/>
                    <a:pt x="1020" y="146"/>
                  </a:cubicBezTo>
                  <a:cubicBezTo>
                    <a:pt x="1010" y="142"/>
                    <a:pt x="1006" y="143"/>
                    <a:pt x="1010" y="150"/>
                  </a:cubicBezTo>
                  <a:cubicBezTo>
                    <a:pt x="1010" y="150"/>
                    <a:pt x="1010" y="150"/>
                    <a:pt x="1010" y="150"/>
                  </a:cubicBezTo>
                  <a:cubicBezTo>
                    <a:pt x="1014" y="158"/>
                    <a:pt x="1027" y="167"/>
                    <a:pt x="1036" y="172"/>
                  </a:cubicBezTo>
                  <a:cubicBezTo>
                    <a:pt x="1036" y="172"/>
                    <a:pt x="1036" y="172"/>
                    <a:pt x="1036" y="172"/>
                  </a:cubicBezTo>
                  <a:cubicBezTo>
                    <a:pt x="1046" y="177"/>
                    <a:pt x="1050" y="174"/>
                    <a:pt x="1045" y="167"/>
                  </a:cubicBezTo>
                  <a:cubicBezTo>
                    <a:pt x="1040" y="160"/>
                    <a:pt x="1029" y="152"/>
                    <a:pt x="1020" y="146"/>
                  </a:cubicBezTo>
                  <a:close/>
                  <a:moveTo>
                    <a:pt x="1055" y="165"/>
                  </a:moveTo>
                  <a:cubicBezTo>
                    <a:pt x="1055" y="165"/>
                    <a:pt x="1055" y="165"/>
                    <a:pt x="1055" y="165"/>
                  </a:cubicBezTo>
                  <a:cubicBezTo>
                    <a:pt x="1046" y="160"/>
                    <a:pt x="1043" y="161"/>
                    <a:pt x="1048" y="169"/>
                  </a:cubicBezTo>
                  <a:cubicBezTo>
                    <a:pt x="1048" y="169"/>
                    <a:pt x="1048" y="169"/>
                    <a:pt x="1048" y="169"/>
                  </a:cubicBezTo>
                  <a:cubicBezTo>
                    <a:pt x="1053" y="176"/>
                    <a:pt x="1064" y="185"/>
                    <a:pt x="1073" y="191"/>
                  </a:cubicBezTo>
                  <a:cubicBezTo>
                    <a:pt x="1073" y="191"/>
                    <a:pt x="1073" y="191"/>
                    <a:pt x="1073" y="191"/>
                  </a:cubicBezTo>
                  <a:cubicBezTo>
                    <a:pt x="1081" y="195"/>
                    <a:pt x="1083" y="193"/>
                    <a:pt x="1079" y="187"/>
                  </a:cubicBezTo>
                  <a:cubicBezTo>
                    <a:pt x="1073" y="180"/>
                    <a:pt x="1063" y="170"/>
                    <a:pt x="1055" y="165"/>
                  </a:cubicBezTo>
                  <a:close/>
                  <a:moveTo>
                    <a:pt x="1085" y="186"/>
                  </a:moveTo>
                  <a:cubicBezTo>
                    <a:pt x="1085" y="186"/>
                    <a:pt x="1085" y="186"/>
                    <a:pt x="1085" y="186"/>
                  </a:cubicBezTo>
                  <a:cubicBezTo>
                    <a:pt x="1078" y="180"/>
                    <a:pt x="1076" y="181"/>
                    <a:pt x="1081" y="188"/>
                  </a:cubicBezTo>
                  <a:cubicBezTo>
                    <a:pt x="1081" y="188"/>
                    <a:pt x="1081" y="188"/>
                    <a:pt x="1081" y="188"/>
                  </a:cubicBezTo>
                  <a:cubicBezTo>
                    <a:pt x="1086" y="195"/>
                    <a:pt x="1097" y="205"/>
                    <a:pt x="1104" y="210"/>
                  </a:cubicBezTo>
                  <a:cubicBezTo>
                    <a:pt x="1104" y="210"/>
                    <a:pt x="1104" y="210"/>
                    <a:pt x="1104" y="210"/>
                  </a:cubicBezTo>
                  <a:cubicBezTo>
                    <a:pt x="1111" y="215"/>
                    <a:pt x="1112" y="214"/>
                    <a:pt x="1107" y="207"/>
                  </a:cubicBezTo>
                  <a:cubicBezTo>
                    <a:pt x="1101" y="200"/>
                    <a:pt x="1092" y="191"/>
                    <a:pt x="1085" y="186"/>
                  </a:cubicBezTo>
                  <a:close/>
                  <a:moveTo>
                    <a:pt x="1110" y="207"/>
                  </a:moveTo>
                  <a:cubicBezTo>
                    <a:pt x="1110" y="207"/>
                    <a:pt x="1110" y="207"/>
                    <a:pt x="1110" y="207"/>
                  </a:cubicBezTo>
                  <a:cubicBezTo>
                    <a:pt x="1104" y="202"/>
                    <a:pt x="1104" y="202"/>
                    <a:pt x="1109" y="209"/>
                  </a:cubicBezTo>
                  <a:cubicBezTo>
                    <a:pt x="1109" y="209"/>
                    <a:pt x="1109" y="209"/>
                    <a:pt x="1109" y="209"/>
                  </a:cubicBezTo>
                  <a:cubicBezTo>
                    <a:pt x="1115" y="215"/>
                    <a:pt x="1124" y="225"/>
                    <a:pt x="1130" y="231"/>
                  </a:cubicBezTo>
                  <a:cubicBezTo>
                    <a:pt x="1130" y="231"/>
                    <a:pt x="1130" y="231"/>
                    <a:pt x="1130" y="231"/>
                  </a:cubicBezTo>
                  <a:cubicBezTo>
                    <a:pt x="1136" y="236"/>
                    <a:pt x="1136" y="235"/>
                    <a:pt x="1130" y="229"/>
                  </a:cubicBezTo>
                  <a:cubicBezTo>
                    <a:pt x="1125" y="222"/>
                    <a:pt x="1116" y="213"/>
                    <a:pt x="1110" y="207"/>
                  </a:cubicBezTo>
                  <a:close/>
                  <a:moveTo>
                    <a:pt x="328" y="130"/>
                  </a:moveTo>
                  <a:cubicBezTo>
                    <a:pt x="328" y="130"/>
                    <a:pt x="328" y="130"/>
                    <a:pt x="328" y="130"/>
                  </a:cubicBezTo>
                  <a:cubicBezTo>
                    <a:pt x="314" y="134"/>
                    <a:pt x="302" y="144"/>
                    <a:pt x="298" y="152"/>
                  </a:cubicBezTo>
                  <a:cubicBezTo>
                    <a:pt x="298" y="152"/>
                    <a:pt x="298" y="152"/>
                    <a:pt x="298" y="152"/>
                  </a:cubicBezTo>
                  <a:cubicBezTo>
                    <a:pt x="295" y="162"/>
                    <a:pt x="302" y="166"/>
                    <a:pt x="316" y="163"/>
                  </a:cubicBezTo>
                  <a:cubicBezTo>
                    <a:pt x="316" y="163"/>
                    <a:pt x="316" y="163"/>
                    <a:pt x="316" y="163"/>
                  </a:cubicBezTo>
                  <a:cubicBezTo>
                    <a:pt x="330" y="160"/>
                    <a:pt x="343" y="150"/>
                    <a:pt x="346" y="141"/>
                  </a:cubicBezTo>
                  <a:cubicBezTo>
                    <a:pt x="349" y="131"/>
                    <a:pt x="341" y="127"/>
                    <a:pt x="328" y="130"/>
                  </a:cubicBezTo>
                  <a:close/>
                  <a:moveTo>
                    <a:pt x="380" y="119"/>
                  </a:moveTo>
                  <a:cubicBezTo>
                    <a:pt x="380" y="119"/>
                    <a:pt x="380" y="119"/>
                    <a:pt x="380" y="119"/>
                  </a:cubicBezTo>
                  <a:cubicBezTo>
                    <a:pt x="366" y="122"/>
                    <a:pt x="353" y="130"/>
                    <a:pt x="350" y="140"/>
                  </a:cubicBezTo>
                  <a:cubicBezTo>
                    <a:pt x="350" y="140"/>
                    <a:pt x="350" y="140"/>
                    <a:pt x="350" y="140"/>
                  </a:cubicBezTo>
                  <a:cubicBezTo>
                    <a:pt x="347" y="149"/>
                    <a:pt x="356" y="154"/>
                    <a:pt x="370" y="152"/>
                  </a:cubicBezTo>
                  <a:cubicBezTo>
                    <a:pt x="370" y="152"/>
                    <a:pt x="370" y="152"/>
                    <a:pt x="370" y="152"/>
                  </a:cubicBezTo>
                  <a:cubicBezTo>
                    <a:pt x="385" y="149"/>
                    <a:pt x="398" y="139"/>
                    <a:pt x="401" y="130"/>
                  </a:cubicBezTo>
                  <a:cubicBezTo>
                    <a:pt x="403" y="120"/>
                    <a:pt x="394" y="116"/>
                    <a:pt x="380" y="119"/>
                  </a:cubicBezTo>
                  <a:close/>
                  <a:moveTo>
                    <a:pt x="849" y="117"/>
                  </a:moveTo>
                  <a:cubicBezTo>
                    <a:pt x="849" y="117"/>
                    <a:pt x="849" y="117"/>
                    <a:pt x="849" y="117"/>
                  </a:cubicBezTo>
                  <a:cubicBezTo>
                    <a:pt x="835" y="115"/>
                    <a:pt x="825" y="119"/>
                    <a:pt x="828" y="128"/>
                  </a:cubicBezTo>
                  <a:cubicBezTo>
                    <a:pt x="828" y="128"/>
                    <a:pt x="828" y="128"/>
                    <a:pt x="828" y="128"/>
                  </a:cubicBezTo>
                  <a:cubicBezTo>
                    <a:pt x="830" y="138"/>
                    <a:pt x="844" y="147"/>
                    <a:pt x="858" y="150"/>
                  </a:cubicBezTo>
                  <a:cubicBezTo>
                    <a:pt x="858" y="150"/>
                    <a:pt x="858" y="150"/>
                    <a:pt x="858" y="150"/>
                  </a:cubicBezTo>
                  <a:cubicBezTo>
                    <a:pt x="873" y="152"/>
                    <a:pt x="882" y="147"/>
                    <a:pt x="879" y="138"/>
                  </a:cubicBezTo>
                  <a:cubicBezTo>
                    <a:pt x="876" y="129"/>
                    <a:pt x="863" y="120"/>
                    <a:pt x="849" y="117"/>
                  </a:cubicBezTo>
                  <a:close/>
                  <a:moveTo>
                    <a:pt x="902" y="129"/>
                  </a:moveTo>
                  <a:cubicBezTo>
                    <a:pt x="902" y="129"/>
                    <a:pt x="902" y="129"/>
                    <a:pt x="902" y="129"/>
                  </a:cubicBezTo>
                  <a:cubicBezTo>
                    <a:pt x="888" y="126"/>
                    <a:pt x="880" y="130"/>
                    <a:pt x="883" y="139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86" y="148"/>
                    <a:pt x="900" y="158"/>
                    <a:pt x="913" y="161"/>
                  </a:cubicBezTo>
                  <a:cubicBezTo>
                    <a:pt x="913" y="161"/>
                    <a:pt x="913" y="161"/>
                    <a:pt x="913" y="161"/>
                  </a:cubicBezTo>
                  <a:cubicBezTo>
                    <a:pt x="927" y="164"/>
                    <a:pt x="935" y="159"/>
                    <a:pt x="931" y="150"/>
                  </a:cubicBezTo>
                  <a:cubicBezTo>
                    <a:pt x="928" y="141"/>
                    <a:pt x="915" y="132"/>
                    <a:pt x="902" y="129"/>
                  </a:cubicBezTo>
                  <a:close/>
                  <a:moveTo>
                    <a:pt x="951" y="142"/>
                  </a:moveTo>
                  <a:cubicBezTo>
                    <a:pt x="951" y="142"/>
                    <a:pt x="951" y="142"/>
                    <a:pt x="951" y="142"/>
                  </a:cubicBezTo>
                  <a:cubicBezTo>
                    <a:pt x="939" y="138"/>
                    <a:pt x="932" y="142"/>
                    <a:pt x="935" y="151"/>
                  </a:cubicBezTo>
                  <a:cubicBezTo>
                    <a:pt x="935" y="151"/>
                    <a:pt x="935" y="151"/>
                    <a:pt x="935" y="151"/>
                  </a:cubicBezTo>
                  <a:cubicBezTo>
                    <a:pt x="939" y="160"/>
                    <a:pt x="951" y="171"/>
                    <a:pt x="964" y="174"/>
                  </a:cubicBezTo>
                  <a:cubicBezTo>
                    <a:pt x="964" y="174"/>
                    <a:pt x="964" y="174"/>
                    <a:pt x="964" y="174"/>
                  </a:cubicBezTo>
                  <a:cubicBezTo>
                    <a:pt x="977" y="178"/>
                    <a:pt x="983" y="173"/>
                    <a:pt x="980" y="164"/>
                  </a:cubicBezTo>
                  <a:cubicBezTo>
                    <a:pt x="976" y="155"/>
                    <a:pt x="964" y="146"/>
                    <a:pt x="951" y="142"/>
                  </a:cubicBezTo>
                  <a:close/>
                  <a:moveTo>
                    <a:pt x="997" y="157"/>
                  </a:moveTo>
                  <a:cubicBezTo>
                    <a:pt x="997" y="157"/>
                    <a:pt x="997" y="157"/>
                    <a:pt x="997" y="157"/>
                  </a:cubicBezTo>
                  <a:cubicBezTo>
                    <a:pt x="986" y="154"/>
                    <a:pt x="979" y="157"/>
                    <a:pt x="983" y="165"/>
                  </a:cubicBezTo>
                  <a:cubicBezTo>
                    <a:pt x="983" y="165"/>
                    <a:pt x="983" y="165"/>
                    <a:pt x="983" y="165"/>
                  </a:cubicBezTo>
                  <a:cubicBezTo>
                    <a:pt x="987" y="175"/>
                    <a:pt x="1000" y="185"/>
                    <a:pt x="1011" y="189"/>
                  </a:cubicBezTo>
                  <a:cubicBezTo>
                    <a:pt x="1011" y="189"/>
                    <a:pt x="1011" y="189"/>
                    <a:pt x="1011" y="189"/>
                  </a:cubicBezTo>
                  <a:cubicBezTo>
                    <a:pt x="1023" y="193"/>
                    <a:pt x="1028" y="189"/>
                    <a:pt x="1024" y="180"/>
                  </a:cubicBezTo>
                  <a:cubicBezTo>
                    <a:pt x="1019" y="171"/>
                    <a:pt x="1008" y="162"/>
                    <a:pt x="997" y="157"/>
                  </a:cubicBezTo>
                  <a:close/>
                  <a:moveTo>
                    <a:pt x="1038" y="174"/>
                  </a:moveTo>
                  <a:cubicBezTo>
                    <a:pt x="1038" y="174"/>
                    <a:pt x="1038" y="174"/>
                    <a:pt x="1038" y="174"/>
                  </a:cubicBezTo>
                  <a:cubicBezTo>
                    <a:pt x="1028" y="170"/>
                    <a:pt x="1023" y="173"/>
                    <a:pt x="1027" y="181"/>
                  </a:cubicBezTo>
                  <a:cubicBezTo>
                    <a:pt x="1027" y="181"/>
                    <a:pt x="1027" y="181"/>
                    <a:pt x="1027" y="181"/>
                  </a:cubicBezTo>
                  <a:cubicBezTo>
                    <a:pt x="1031" y="190"/>
                    <a:pt x="1043" y="201"/>
                    <a:pt x="1053" y="205"/>
                  </a:cubicBezTo>
                  <a:cubicBezTo>
                    <a:pt x="1053" y="205"/>
                    <a:pt x="1053" y="205"/>
                    <a:pt x="1053" y="205"/>
                  </a:cubicBezTo>
                  <a:cubicBezTo>
                    <a:pt x="1064" y="209"/>
                    <a:pt x="1068" y="206"/>
                    <a:pt x="1063" y="198"/>
                  </a:cubicBezTo>
                  <a:cubicBezTo>
                    <a:pt x="1058" y="189"/>
                    <a:pt x="1047" y="179"/>
                    <a:pt x="1038" y="174"/>
                  </a:cubicBezTo>
                  <a:close/>
                  <a:moveTo>
                    <a:pt x="1074" y="193"/>
                  </a:moveTo>
                  <a:cubicBezTo>
                    <a:pt x="1074" y="193"/>
                    <a:pt x="1074" y="193"/>
                    <a:pt x="1074" y="193"/>
                  </a:cubicBezTo>
                  <a:cubicBezTo>
                    <a:pt x="1065" y="188"/>
                    <a:pt x="1062" y="191"/>
                    <a:pt x="1066" y="199"/>
                  </a:cubicBezTo>
                  <a:cubicBezTo>
                    <a:pt x="1066" y="199"/>
                    <a:pt x="1066" y="199"/>
                    <a:pt x="1066" y="199"/>
                  </a:cubicBezTo>
                  <a:cubicBezTo>
                    <a:pt x="1071" y="208"/>
                    <a:pt x="1082" y="218"/>
                    <a:pt x="1091" y="223"/>
                  </a:cubicBezTo>
                  <a:cubicBezTo>
                    <a:pt x="1091" y="223"/>
                    <a:pt x="1091" y="223"/>
                    <a:pt x="1091" y="223"/>
                  </a:cubicBezTo>
                  <a:cubicBezTo>
                    <a:pt x="1100" y="228"/>
                    <a:pt x="1102" y="224"/>
                    <a:pt x="1098" y="216"/>
                  </a:cubicBezTo>
                  <a:cubicBezTo>
                    <a:pt x="1093" y="207"/>
                    <a:pt x="1083" y="198"/>
                    <a:pt x="1074" y="193"/>
                  </a:cubicBezTo>
                  <a:close/>
                  <a:moveTo>
                    <a:pt x="1105" y="212"/>
                  </a:moveTo>
                  <a:cubicBezTo>
                    <a:pt x="1105" y="212"/>
                    <a:pt x="1105" y="212"/>
                    <a:pt x="1105" y="212"/>
                  </a:cubicBezTo>
                  <a:cubicBezTo>
                    <a:pt x="1098" y="207"/>
                    <a:pt x="1095" y="209"/>
                    <a:pt x="1100" y="217"/>
                  </a:cubicBezTo>
                  <a:cubicBezTo>
                    <a:pt x="1100" y="217"/>
                    <a:pt x="1100" y="217"/>
                    <a:pt x="1100" y="217"/>
                  </a:cubicBezTo>
                  <a:cubicBezTo>
                    <a:pt x="1106" y="226"/>
                    <a:pt x="1116" y="236"/>
                    <a:pt x="1123" y="241"/>
                  </a:cubicBezTo>
                  <a:cubicBezTo>
                    <a:pt x="1123" y="241"/>
                    <a:pt x="1123" y="241"/>
                    <a:pt x="1123" y="241"/>
                  </a:cubicBezTo>
                  <a:cubicBezTo>
                    <a:pt x="1131" y="246"/>
                    <a:pt x="1132" y="243"/>
                    <a:pt x="1127" y="236"/>
                  </a:cubicBezTo>
                  <a:cubicBezTo>
                    <a:pt x="1122" y="228"/>
                    <a:pt x="1113" y="218"/>
                    <a:pt x="1105" y="212"/>
                  </a:cubicBezTo>
                  <a:close/>
                  <a:moveTo>
                    <a:pt x="1132" y="233"/>
                  </a:moveTo>
                  <a:cubicBezTo>
                    <a:pt x="1132" y="233"/>
                    <a:pt x="1132" y="233"/>
                    <a:pt x="1132" y="233"/>
                  </a:cubicBezTo>
                  <a:cubicBezTo>
                    <a:pt x="1125" y="227"/>
                    <a:pt x="1125" y="229"/>
                    <a:pt x="1129" y="237"/>
                  </a:cubicBezTo>
                  <a:cubicBezTo>
                    <a:pt x="1129" y="237"/>
                    <a:pt x="1129" y="237"/>
                    <a:pt x="1129" y="237"/>
                  </a:cubicBezTo>
                  <a:cubicBezTo>
                    <a:pt x="1135" y="245"/>
                    <a:pt x="1144" y="255"/>
                    <a:pt x="1150" y="261"/>
                  </a:cubicBezTo>
                  <a:cubicBezTo>
                    <a:pt x="1150" y="261"/>
                    <a:pt x="1150" y="261"/>
                    <a:pt x="1150" y="261"/>
                  </a:cubicBezTo>
                  <a:cubicBezTo>
                    <a:pt x="1157" y="266"/>
                    <a:pt x="1157" y="264"/>
                    <a:pt x="1152" y="256"/>
                  </a:cubicBezTo>
                  <a:cubicBezTo>
                    <a:pt x="1146" y="248"/>
                    <a:pt x="1138" y="238"/>
                    <a:pt x="1132" y="233"/>
                  </a:cubicBezTo>
                  <a:close/>
                  <a:moveTo>
                    <a:pt x="1153" y="254"/>
                  </a:moveTo>
                  <a:cubicBezTo>
                    <a:pt x="1153" y="254"/>
                    <a:pt x="1153" y="254"/>
                    <a:pt x="1153" y="254"/>
                  </a:cubicBezTo>
                  <a:cubicBezTo>
                    <a:pt x="1148" y="249"/>
                    <a:pt x="1148" y="250"/>
                    <a:pt x="1153" y="257"/>
                  </a:cubicBezTo>
                  <a:cubicBezTo>
                    <a:pt x="1153" y="257"/>
                    <a:pt x="1153" y="257"/>
                    <a:pt x="1153" y="257"/>
                  </a:cubicBezTo>
                  <a:cubicBezTo>
                    <a:pt x="1159" y="265"/>
                    <a:pt x="1167" y="276"/>
                    <a:pt x="1172" y="281"/>
                  </a:cubicBezTo>
                  <a:cubicBezTo>
                    <a:pt x="1172" y="281"/>
                    <a:pt x="1172" y="281"/>
                    <a:pt x="1172" y="281"/>
                  </a:cubicBezTo>
                  <a:cubicBezTo>
                    <a:pt x="1177" y="286"/>
                    <a:pt x="1176" y="284"/>
                    <a:pt x="1171" y="277"/>
                  </a:cubicBezTo>
                  <a:cubicBezTo>
                    <a:pt x="1165" y="270"/>
                    <a:pt x="1158" y="260"/>
                    <a:pt x="1153" y="254"/>
                  </a:cubicBezTo>
                  <a:close/>
                  <a:moveTo>
                    <a:pt x="264" y="179"/>
                  </a:moveTo>
                  <a:cubicBezTo>
                    <a:pt x="264" y="179"/>
                    <a:pt x="264" y="179"/>
                    <a:pt x="264" y="179"/>
                  </a:cubicBezTo>
                  <a:cubicBezTo>
                    <a:pt x="252" y="183"/>
                    <a:pt x="239" y="193"/>
                    <a:pt x="236" y="204"/>
                  </a:cubicBezTo>
                  <a:cubicBezTo>
                    <a:pt x="236" y="204"/>
                    <a:pt x="236" y="204"/>
                    <a:pt x="236" y="204"/>
                  </a:cubicBezTo>
                  <a:cubicBezTo>
                    <a:pt x="232" y="214"/>
                    <a:pt x="238" y="219"/>
                    <a:pt x="252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65" y="212"/>
                    <a:pt x="278" y="202"/>
                    <a:pt x="281" y="191"/>
                  </a:cubicBezTo>
                  <a:cubicBezTo>
                    <a:pt x="284" y="180"/>
                    <a:pt x="277" y="176"/>
                    <a:pt x="264" y="179"/>
                  </a:cubicBezTo>
                  <a:close/>
                  <a:moveTo>
                    <a:pt x="315" y="166"/>
                  </a:moveTo>
                  <a:cubicBezTo>
                    <a:pt x="315" y="166"/>
                    <a:pt x="315" y="166"/>
                    <a:pt x="315" y="166"/>
                  </a:cubicBezTo>
                  <a:cubicBezTo>
                    <a:pt x="301" y="169"/>
                    <a:pt x="288" y="179"/>
                    <a:pt x="285" y="190"/>
                  </a:cubicBezTo>
                  <a:cubicBezTo>
                    <a:pt x="285" y="190"/>
                    <a:pt x="285" y="190"/>
                    <a:pt x="285" y="190"/>
                  </a:cubicBezTo>
                  <a:cubicBezTo>
                    <a:pt x="282" y="200"/>
                    <a:pt x="290" y="206"/>
                    <a:pt x="304" y="203"/>
                  </a:cubicBezTo>
                  <a:cubicBezTo>
                    <a:pt x="304" y="203"/>
                    <a:pt x="304" y="203"/>
                    <a:pt x="304" y="203"/>
                  </a:cubicBezTo>
                  <a:cubicBezTo>
                    <a:pt x="318" y="200"/>
                    <a:pt x="332" y="189"/>
                    <a:pt x="335" y="179"/>
                  </a:cubicBezTo>
                  <a:cubicBezTo>
                    <a:pt x="337" y="168"/>
                    <a:pt x="329" y="163"/>
                    <a:pt x="315" y="166"/>
                  </a:cubicBezTo>
                  <a:close/>
                  <a:moveTo>
                    <a:pt x="370" y="154"/>
                  </a:moveTo>
                  <a:cubicBezTo>
                    <a:pt x="370" y="154"/>
                    <a:pt x="370" y="154"/>
                    <a:pt x="370" y="154"/>
                  </a:cubicBezTo>
                  <a:cubicBezTo>
                    <a:pt x="355" y="157"/>
                    <a:pt x="342" y="167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36" y="188"/>
                    <a:pt x="345" y="195"/>
                    <a:pt x="360" y="192"/>
                  </a:cubicBezTo>
                  <a:cubicBezTo>
                    <a:pt x="360" y="192"/>
                    <a:pt x="360" y="192"/>
                    <a:pt x="360" y="192"/>
                  </a:cubicBezTo>
                  <a:cubicBezTo>
                    <a:pt x="375" y="190"/>
                    <a:pt x="389" y="179"/>
                    <a:pt x="392" y="168"/>
                  </a:cubicBezTo>
                  <a:cubicBezTo>
                    <a:pt x="394" y="157"/>
                    <a:pt x="384" y="151"/>
                    <a:pt x="370" y="154"/>
                  </a:cubicBezTo>
                  <a:close/>
                  <a:moveTo>
                    <a:pt x="859" y="153"/>
                  </a:moveTo>
                  <a:cubicBezTo>
                    <a:pt x="859" y="153"/>
                    <a:pt x="859" y="153"/>
                    <a:pt x="859" y="153"/>
                  </a:cubicBezTo>
                  <a:cubicBezTo>
                    <a:pt x="844" y="150"/>
                    <a:pt x="834" y="156"/>
                    <a:pt x="836" y="167"/>
                  </a:cubicBezTo>
                  <a:cubicBezTo>
                    <a:pt x="836" y="167"/>
                    <a:pt x="836" y="167"/>
                    <a:pt x="836" y="167"/>
                  </a:cubicBezTo>
                  <a:cubicBezTo>
                    <a:pt x="839" y="178"/>
                    <a:pt x="853" y="188"/>
                    <a:pt x="868" y="191"/>
                  </a:cubicBezTo>
                  <a:cubicBezTo>
                    <a:pt x="868" y="191"/>
                    <a:pt x="868" y="191"/>
                    <a:pt x="868" y="191"/>
                  </a:cubicBezTo>
                  <a:cubicBezTo>
                    <a:pt x="883" y="193"/>
                    <a:pt x="893" y="187"/>
                    <a:pt x="890" y="176"/>
                  </a:cubicBezTo>
                  <a:cubicBezTo>
                    <a:pt x="887" y="165"/>
                    <a:pt x="874" y="155"/>
                    <a:pt x="859" y="153"/>
                  </a:cubicBezTo>
                  <a:close/>
                  <a:moveTo>
                    <a:pt x="914" y="164"/>
                  </a:moveTo>
                  <a:cubicBezTo>
                    <a:pt x="914" y="164"/>
                    <a:pt x="914" y="164"/>
                    <a:pt x="914" y="164"/>
                  </a:cubicBezTo>
                  <a:cubicBezTo>
                    <a:pt x="900" y="161"/>
                    <a:pt x="891" y="166"/>
                    <a:pt x="894" y="177"/>
                  </a:cubicBezTo>
                  <a:cubicBezTo>
                    <a:pt x="894" y="177"/>
                    <a:pt x="894" y="177"/>
                    <a:pt x="894" y="177"/>
                  </a:cubicBezTo>
                  <a:cubicBezTo>
                    <a:pt x="897" y="187"/>
                    <a:pt x="911" y="199"/>
                    <a:pt x="925" y="202"/>
                  </a:cubicBezTo>
                  <a:cubicBezTo>
                    <a:pt x="925" y="202"/>
                    <a:pt x="925" y="202"/>
                    <a:pt x="925" y="202"/>
                  </a:cubicBezTo>
                  <a:cubicBezTo>
                    <a:pt x="939" y="205"/>
                    <a:pt x="947" y="199"/>
                    <a:pt x="944" y="188"/>
                  </a:cubicBezTo>
                  <a:cubicBezTo>
                    <a:pt x="941" y="177"/>
                    <a:pt x="928" y="167"/>
                    <a:pt x="914" y="164"/>
                  </a:cubicBezTo>
                  <a:close/>
                  <a:moveTo>
                    <a:pt x="965" y="177"/>
                  </a:moveTo>
                  <a:cubicBezTo>
                    <a:pt x="965" y="177"/>
                    <a:pt x="965" y="177"/>
                    <a:pt x="965" y="177"/>
                  </a:cubicBezTo>
                  <a:cubicBezTo>
                    <a:pt x="953" y="173"/>
                    <a:pt x="945" y="179"/>
                    <a:pt x="948" y="189"/>
                  </a:cubicBezTo>
                  <a:cubicBezTo>
                    <a:pt x="948" y="189"/>
                    <a:pt x="948" y="189"/>
                    <a:pt x="948" y="189"/>
                  </a:cubicBezTo>
                  <a:cubicBezTo>
                    <a:pt x="952" y="200"/>
                    <a:pt x="965" y="211"/>
                    <a:pt x="978" y="214"/>
                  </a:cubicBezTo>
                  <a:cubicBezTo>
                    <a:pt x="978" y="214"/>
                    <a:pt x="978" y="214"/>
                    <a:pt x="978" y="214"/>
                  </a:cubicBezTo>
                  <a:cubicBezTo>
                    <a:pt x="991" y="218"/>
                    <a:pt x="998" y="212"/>
                    <a:pt x="994" y="201"/>
                  </a:cubicBezTo>
                  <a:cubicBezTo>
                    <a:pt x="990" y="191"/>
                    <a:pt x="978" y="181"/>
                    <a:pt x="965" y="177"/>
                  </a:cubicBezTo>
                  <a:close/>
                  <a:moveTo>
                    <a:pt x="1012" y="192"/>
                  </a:moveTo>
                  <a:cubicBezTo>
                    <a:pt x="1012" y="192"/>
                    <a:pt x="1012" y="192"/>
                    <a:pt x="1012" y="192"/>
                  </a:cubicBezTo>
                  <a:cubicBezTo>
                    <a:pt x="1001" y="188"/>
                    <a:pt x="994" y="192"/>
                    <a:pt x="998" y="203"/>
                  </a:cubicBezTo>
                  <a:cubicBezTo>
                    <a:pt x="998" y="203"/>
                    <a:pt x="998" y="203"/>
                    <a:pt x="998" y="203"/>
                  </a:cubicBezTo>
                  <a:cubicBezTo>
                    <a:pt x="1002" y="213"/>
                    <a:pt x="1014" y="224"/>
                    <a:pt x="1026" y="228"/>
                  </a:cubicBezTo>
                  <a:cubicBezTo>
                    <a:pt x="1026" y="228"/>
                    <a:pt x="1026" y="228"/>
                    <a:pt x="1026" y="228"/>
                  </a:cubicBezTo>
                  <a:cubicBezTo>
                    <a:pt x="1038" y="232"/>
                    <a:pt x="1043" y="227"/>
                    <a:pt x="1040" y="217"/>
                  </a:cubicBezTo>
                  <a:cubicBezTo>
                    <a:pt x="1036" y="206"/>
                    <a:pt x="1024" y="196"/>
                    <a:pt x="1012" y="192"/>
                  </a:cubicBezTo>
                  <a:close/>
                  <a:moveTo>
                    <a:pt x="1055" y="208"/>
                  </a:moveTo>
                  <a:cubicBezTo>
                    <a:pt x="1055" y="208"/>
                    <a:pt x="1055" y="208"/>
                    <a:pt x="1055" y="208"/>
                  </a:cubicBezTo>
                  <a:cubicBezTo>
                    <a:pt x="1044" y="204"/>
                    <a:pt x="1039" y="208"/>
                    <a:pt x="1043" y="218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7" y="228"/>
                    <a:pt x="1059" y="239"/>
                    <a:pt x="1070" y="244"/>
                  </a:cubicBezTo>
                  <a:cubicBezTo>
                    <a:pt x="1070" y="244"/>
                    <a:pt x="1070" y="244"/>
                    <a:pt x="1070" y="244"/>
                  </a:cubicBezTo>
                  <a:cubicBezTo>
                    <a:pt x="1081" y="248"/>
                    <a:pt x="1085" y="243"/>
                    <a:pt x="1081" y="233"/>
                  </a:cubicBezTo>
                  <a:cubicBezTo>
                    <a:pt x="1076" y="223"/>
                    <a:pt x="1065" y="212"/>
                    <a:pt x="1055" y="208"/>
                  </a:cubicBezTo>
                  <a:close/>
                  <a:moveTo>
                    <a:pt x="1124" y="244"/>
                  </a:moveTo>
                  <a:cubicBezTo>
                    <a:pt x="1124" y="244"/>
                    <a:pt x="1124" y="244"/>
                    <a:pt x="1124" y="244"/>
                  </a:cubicBezTo>
                  <a:cubicBezTo>
                    <a:pt x="1117" y="239"/>
                    <a:pt x="1114" y="242"/>
                    <a:pt x="1119" y="252"/>
                  </a:cubicBezTo>
                  <a:cubicBezTo>
                    <a:pt x="1119" y="252"/>
                    <a:pt x="1119" y="252"/>
                    <a:pt x="1119" y="252"/>
                  </a:cubicBezTo>
                  <a:cubicBezTo>
                    <a:pt x="1123" y="261"/>
                    <a:pt x="1134" y="273"/>
                    <a:pt x="1141" y="278"/>
                  </a:cubicBezTo>
                  <a:cubicBezTo>
                    <a:pt x="1141" y="278"/>
                    <a:pt x="1141" y="278"/>
                    <a:pt x="1141" y="278"/>
                  </a:cubicBezTo>
                  <a:cubicBezTo>
                    <a:pt x="1149" y="282"/>
                    <a:pt x="1151" y="278"/>
                    <a:pt x="1146" y="269"/>
                  </a:cubicBezTo>
                  <a:cubicBezTo>
                    <a:pt x="1142" y="259"/>
                    <a:pt x="1132" y="249"/>
                    <a:pt x="1124" y="244"/>
                  </a:cubicBezTo>
                  <a:close/>
                  <a:moveTo>
                    <a:pt x="1152" y="263"/>
                  </a:moveTo>
                  <a:cubicBezTo>
                    <a:pt x="1152" y="263"/>
                    <a:pt x="1152" y="263"/>
                    <a:pt x="1152" y="263"/>
                  </a:cubicBezTo>
                  <a:cubicBezTo>
                    <a:pt x="1145" y="258"/>
                    <a:pt x="1144" y="261"/>
                    <a:pt x="1149" y="270"/>
                  </a:cubicBezTo>
                  <a:cubicBezTo>
                    <a:pt x="1149" y="270"/>
                    <a:pt x="1149" y="270"/>
                    <a:pt x="1149" y="270"/>
                  </a:cubicBezTo>
                  <a:cubicBezTo>
                    <a:pt x="1153" y="279"/>
                    <a:pt x="1163" y="291"/>
                    <a:pt x="1169" y="296"/>
                  </a:cubicBezTo>
                  <a:cubicBezTo>
                    <a:pt x="1169" y="296"/>
                    <a:pt x="1169" y="296"/>
                    <a:pt x="1169" y="296"/>
                  </a:cubicBezTo>
                  <a:cubicBezTo>
                    <a:pt x="1176" y="300"/>
                    <a:pt x="1176" y="297"/>
                    <a:pt x="1171" y="288"/>
                  </a:cubicBezTo>
                  <a:cubicBezTo>
                    <a:pt x="1166" y="279"/>
                    <a:pt x="1158" y="268"/>
                    <a:pt x="1152" y="263"/>
                  </a:cubicBezTo>
                  <a:close/>
                  <a:moveTo>
                    <a:pt x="1173" y="283"/>
                  </a:moveTo>
                  <a:cubicBezTo>
                    <a:pt x="1173" y="283"/>
                    <a:pt x="1173" y="283"/>
                    <a:pt x="1173" y="283"/>
                  </a:cubicBezTo>
                  <a:cubicBezTo>
                    <a:pt x="1168" y="278"/>
                    <a:pt x="1168" y="280"/>
                    <a:pt x="1173" y="289"/>
                  </a:cubicBezTo>
                  <a:cubicBezTo>
                    <a:pt x="1173" y="289"/>
                    <a:pt x="1173" y="289"/>
                    <a:pt x="1173" y="289"/>
                  </a:cubicBezTo>
                  <a:cubicBezTo>
                    <a:pt x="1178" y="298"/>
                    <a:pt x="1186" y="309"/>
                    <a:pt x="1192" y="314"/>
                  </a:cubicBezTo>
                  <a:cubicBezTo>
                    <a:pt x="1192" y="314"/>
                    <a:pt x="1192" y="314"/>
                    <a:pt x="1192" y="314"/>
                  </a:cubicBezTo>
                  <a:cubicBezTo>
                    <a:pt x="1197" y="319"/>
                    <a:pt x="1196" y="316"/>
                    <a:pt x="1191" y="307"/>
                  </a:cubicBezTo>
                  <a:cubicBezTo>
                    <a:pt x="1186" y="299"/>
                    <a:pt x="1178" y="289"/>
                    <a:pt x="1173" y="283"/>
                  </a:cubicBezTo>
                  <a:close/>
                  <a:moveTo>
                    <a:pt x="251" y="219"/>
                  </a:moveTo>
                  <a:cubicBezTo>
                    <a:pt x="251" y="219"/>
                    <a:pt x="251" y="219"/>
                    <a:pt x="251" y="219"/>
                  </a:cubicBezTo>
                  <a:cubicBezTo>
                    <a:pt x="238" y="223"/>
                    <a:pt x="225" y="235"/>
                    <a:pt x="222" y="246"/>
                  </a:cubicBezTo>
                  <a:cubicBezTo>
                    <a:pt x="222" y="246"/>
                    <a:pt x="222" y="246"/>
                    <a:pt x="222" y="246"/>
                  </a:cubicBezTo>
                  <a:cubicBezTo>
                    <a:pt x="218" y="258"/>
                    <a:pt x="225" y="265"/>
                    <a:pt x="239" y="261"/>
                  </a:cubicBezTo>
                  <a:cubicBezTo>
                    <a:pt x="239" y="261"/>
                    <a:pt x="239" y="261"/>
                    <a:pt x="239" y="261"/>
                  </a:cubicBezTo>
                  <a:cubicBezTo>
                    <a:pt x="252" y="258"/>
                    <a:pt x="265" y="246"/>
                    <a:pt x="269" y="234"/>
                  </a:cubicBezTo>
                  <a:cubicBezTo>
                    <a:pt x="271" y="222"/>
                    <a:pt x="264" y="216"/>
                    <a:pt x="251" y="219"/>
                  </a:cubicBezTo>
                  <a:close/>
                  <a:moveTo>
                    <a:pt x="303" y="206"/>
                  </a:moveTo>
                  <a:cubicBezTo>
                    <a:pt x="303" y="206"/>
                    <a:pt x="303" y="206"/>
                    <a:pt x="303" y="206"/>
                  </a:cubicBezTo>
                  <a:cubicBezTo>
                    <a:pt x="289" y="210"/>
                    <a:pt x="276" y="221"/>
                    <a:pt x="272" y="233"/>
                  </a:cubicBezTo>
                  <a:cubicBezTo>
                    <a:pt x="272" y="233"/>
                    <a:pt x="272" y="233"/>
                    <a:pt x="272" y="233"/>
                  </a:cubicBezTo>
                  <a:cubicBezTo>
                    <a:pt x="270" y="245"/>
                    <a:pt x="278" y="252"/>
                    <a:pt x="292" y="249"/>
                  </a:cubicBezTo>
                  <a:cubicBezTo>
                    <a:pt x="292" y="249"/>
                    <a:pt x="292" y="249"/>
                    <a:pt x="292" y="249"/>
                  </a:cubicBezTo>
                  <a:cubicBezTo>
                    <a:pt x="307" y="246"/>
                    <a:pt x="321" y="234"/>
                    <a:pt x="324" y="222"/>
                  </a:cubicBezTo>
                  <a:cubicBezTo>
                    <a:pt x="326" y="210"/>
                    <a:pt x="317" y="203"/>
                    <a:pt x="303" y="206"/>
                  </a:cubicBezTo>
                  <a:close/>
                  <a:moveTo>
                    <a:pt x="359" y="195"/>
                  </a:moveTo>
                  <a:cubicBezTo>
                    <a:pt x="359" y="195"/>
                    <a:pt x="359" y="195"/>
                    <a:pt x="359" y="195"/>
                  </a:cubicBezTo>
                  <a:cubicBezTo>
                    <a:pt x="344" y="198"/>
                    <a:pt x="331" y="209"/>
                    <a:pt x="328" y="221"/>
                  </a:cubicBezTo>
                  <a:cubicBezTo>
                    <a:pt x="328" y="221"/>
                    <a:pt x="328" y="221"/>
                    <a:pt x="328" y="221"/>
                  </a:cubicBezTo>
                  <a:cubicBezTo>
                    <a:pt x="325" y="233"/>
                    <a:pt x="335" y="241"/>
                    <a:pt x="350" y="239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66" y="236"/>
                    <a:pt x="380" y="225"/>
                    <a:pt x="383" y="212"/>
                  </a:cubicBezTo>
                  <a:cubicBezTo>
                    <a:pt x="385" y="200"/>
                    <a:pt x="375" y="193"/>
                    <a:pt x="359" y="195"/>
                  </a:cubicBezTo>
                  <a:close/>
                  <a:moveTo>
                    <a:pt x="482" y="180"/>
                  </a:moveTo>
                  <a:cubicBezTo>
                    <a:pt x="482" y="180"/>
                    <a:pt x="482" y="180"/>
                    <a:pt x="482" y="180"/>
                  </a:cubicBezTo>
                  <a:cubicBezTo>
                    <a:pt x="466" y="182"/>
                    <a:pt x="452" y="192"/>
                    <a:pt x="450" y="204"/>
                  </a:cubicBezTo>
                  <a:cubicBezTo>
                    <a:pt x="450" y="204"/>
                    <a:pt x="450" y="204"/>
                    <a:pt x="450" y="204"/>
                  </a:cubicBezTo>
                  <a:cubicBezTo>
                    <a:pt x="448" y="216"/>
                    <a:pt x="460" y="226"/>
                    <a:pt x="477" y="224"/>
                  </a:cubicBezTo>
                  <a:cubicBezTo>
                    <a:pt x="477" y="224"/>
                    <a:pt x="477" y="224"/>
                    <a:pt x="477" y="224"/>
                  </a:cubicBezTo>
                  <a:cubicBezTo>
                    <a:pt x="495" y="222"/>
                    <a:pt x="509" y="211"/>
                    <a:pt x="510" y="199"/>
                  </a:cubicBezTo>
                  <a:cubicBezTo>
                    <a:pt x="511" y="187"/>
                    <a:pt x="499" y="179"/>
                    <a:pt x="482" y="180"/>
                  </a:cubicBezTo>
                  <a:close/>
                  <a:moveTo>
                    <a:pt x="547" y="176"/>
                  </a:moveTo>
                  <a:cubicBezTo>
                    <a:pt x="547" y="176"/>
                    <a:pt x="547" y="176"/>
                    <a:pt x="547" y="176"/>
                  </a:cubicBezTo>
                  <a:cubicBezTo>
                    <a:pt x="530" y="177"/>
                    <a:pt x="516" y="186"/>
                    <a:pt x="515" y="199"/>
                  </a:cubicBezTo>
                  <a:cubicBezTo>
                    <a:pt x="515" y="199"/>
                    <a:pt x="515" y="199"/>
                    <a:pt x="515" y="199"/>
                  </a:cubicBezTo>
                  <a:cubicBezTo>
                    <a:pt x="515" y="211"/>
                    <a:pt x="527" y="221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63" y="219"/>
                    <a:pt x="577" y="209"/>
                    <a:pt x="577" y="196"/>
                  </a:cubicBezTo>
                  <a:cubicBezTo>
                    <a:pt x="577" y="184"/>
                    <a:pt x="564" y="175"/>
                    <a:pt x="547" y="176"/>
                  </a:cubicBezTo>
                  <a:close/>
                  <a:moveTo>
                    <a:pt x="926" y="205"/>
                  </a:moveTo>
                  <a:cubicBezTo>
                    <a:pt x="926" y="205"/>
                    <a:pt x="926" y="205"/>
                    <a:pt x="926" y="205"/>
                  </a:cubicBezTo>
                  <a:cubicBezTo>
                    <a:pt x="911" y="202"/>
                    <a:pt x="902" y="209"/>
                    <a:pt x="905" y="221"/>
                  </a:cubicBezTo>
                  <a:cubicBezTo>
                    <a:pt x="905" y="221"/>
                    <a:pt x="905" y="221"/>
                    <a:pt x="905" y="221"/>
                  </a:cubicBezTo>
                  <a:cubicBezTo>
                    <a:pt x="907" y="233"/>
                    <a:pt x="921" y="245"/>
                    <a:pt x="936" y="248"/>
                  </a:cubicBezTo>
                  <a:cubicBezTo>
                    <a:pt x="936" y="248"/>
                    <a:pt x="936" y="248"/>
                    <a:pt x="936" y="248"/>
                  </a:cubicBezTo>
                  <a:cubicBezTo>
                    <a:pt x="951" y="250"/>
                    <a:pt x="959" y="243"/>
                    <a:pt x="957" y="231"/>
                  </a:cubicBezTo>
                  <a:cubicBezTo>
                    <a:pt x="953" y="219"/>
                    <a:pt x="940" y="208"/>
                    <a:pt x="926" y="205"/>
                  </a:cubicBezTo>
                  <a:close/>
                  <a:moveTo>
                    <a:pt x="979" y="217"/>
                  </a:moveTo>
                  <a:cubicBezTo>
                    <a:pt x="979" y="217"/>
                    <a:pt x="979" y="217"/>
                    <a:pt x="979" y="217"/>
                  </a:cubicBezTo>
                  <a:cubicBezTo>
                    <a:pt x="965" y="214"/>
                    <a:pt x="958" y="220"/>
                    <a:pt x="960" y="232"/>
                  </a:cubicBezTo>
                  <a:cubicBezTo>
                    <a:pt x="960" y="232"/>
                    <a:pt x="960" y="232"/>
                    <a:pt x="960" y="232"/>
                  </a:cubicBezTo>
                  <a:cubicBezTo>
                    <a:pt x="964" y="244"/>
                    <a:pt x="977" y="256"/>
                    <a:pt x="991" y="260"/>
                  </a:cubicBezTo>
                  <a:cubicBezTo>
                    <a:pt x="991" y="260"/>
                    <a:pt x="991" y="260"/>
                    <a:pt x="991" y="260"/>
                  </a:cubicBezTo>
                  <a:cubicBezTo>
                    <a:pt x="1004" y="263"/>
                    <a:pt x="1012" y="256"/>
                    <a:pt x="1008" y="244"/>
                  </a:cubicBezTo>
                  <a:cubicBezTo>
                    <a:pt x="1004" y="232"/>
                    <a:pt x="992" y="221"/>
                    <a:pt x="979" y="217"/>
                  </a:cubicBezTo>
                  <a:close/>
                  <a:moveTo>
                    <a:pt x="1027" y="231"/>
                  </a:moveTo>
                  <a:cubicBezTo>
                    <a:pt x="1027" y="231"/>
                    <a:pt x="1027" y="231"/>
                    <a:pt x="1027" y="231"/>
                  </a:cubicBezTo>
                  <a:cubicBezTo>
                    <a:pt x="1015" y="228"/>
                    <a:pt x="1008" y="233"/>
                    <a:pt x="1012" y="245"/>
                  </a:cubicBezTo>
                  <a:cubicBezTo>
                    <a:pt x="1012" y="245"/>
                    <a:pt x="1012" y="245"/>
                    <a:pt x="1012" y="245"/>
                  </a:cubicBezTo>
                  <a:cubicBezTo>
                    <a:pt x="1016" y="257"/>
                    <a:pt x="1028" y="269"/>
                    <a:pt x="1040" y="273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53" y="276"/>
                    <a:pt x="1059" y="270"/>
                    <a:pt x="1055" y="258"/>
                  </a:cubicBezTo>
                  <a:cubicBezTo>
                    <a:pt x="1051" y="247"/>
                    <a:pt x="1039" y="235"/>
                    <a:pt x="1027" y="231"/>
                  </a:cubicBezTo>
                  <a:close/>
                  <a:moveTo>
                    <a:pt x="1071" y="247"/>
                  </a:moveTo>
                  <a:cubicBezTo>
                    <a:pt x="1071" y="247"/>
                    <a:pt x="1071" y="247"/>
                    <a:pt x="1071" y="247"/>
                  </a:cubicBezTo>
                  <a:cubicBezTo>
                    <a:pt x="1060" y="243"/>
                    <a:pt x="1055" y="248"/>
                    <a:pt x="1058" y="259"/>
                  </a:cubicBezTo>
                  <a:cubicBezTo>
                    <a:pt x="1058" y="259"/>
                    <a:pt x="1058" y="259"/>
                    <a:pt x="1058" y="259"/>
                  </a:cubicBezTo>
                  <a:cubicBezTo>
                    <a:pt x="1062" y="271"/>
                    <a:pt x="1074" y="283"/>
                    <a:pt x="1085" y="287"/>
                  </a:cubicBezTo>
                  <a:cubicBezTo>
                    <a:pt x="1085" y="287"/>
                    <a:pt x="1085" y="287"/>
                    <a:pt x="1085" y="287"/>
                  </a:cubicBezTo>
                  <a:cubicBezTo>
                    <a:pt x="1096" y="291"/>
                    <a:pt x="1101" y="284"/>
                    <a:pt x="1097" y="273"/>
                  </a:cubicBezTo>
                  <a:cubicBezTo>
                    <a:pt x="1093" y="262"/>
                    <a:pt x="1081" y="251"/>
                    <a:pt x="1071" y="247"/>
                  </a:cubicBezTo>
                  <a:close/>
                  <a:moveTo>
                    <a:pt x="1109" y="263"/>
                  </a:moveTo>
                  <a:cubicBezTo>
                    <a:pt x="1109" y="263"/>
                    <a:pt x="1109" y="263"/>
                    <a:pt x="1109" y="263"/>
                  </a:cubicBezTo>
                  <a:cubicBezTo>
                    <a:pt x="1100" y="259"/>
                    <a:pt x="1096" y="264"/>
                    <a:pt x="1100" y="275"/>
                  </a:cubicBezTo>
                  <a:cubicBezTo>
                    <a:pt x="1100" y="275"/>
                    <a:pt x="1100" y="275"/>
                    <a:pt x="1100" y="275"/>
                  </a:cubicBezTo>
                  <a:cubicBezTo>
                    <a:pt x="1104" y="286"/>
                    <a:pt x="1115" y="298"/>
                    <a:pt x="1124" y="302"/>
                  </a:cubicBezTo>
                  <a:cubicBezTo>
                    <a:pt x="1124" y="302"/>
                    <a:pt x="1124" y="302"/>
                    <a:pt x="1124" y="302"/>
                  </a:cubicBezTo>
                  <a:cubicBezTo>
                    <a:pt x="1134" y="306"/>
                    <a:pt x="1137" y="300"/>
                    <a:pt x="1133" y="290"/>
                  </a:cubicBezTo>
                  <a:cubicBezTo>
                    <a:pt x="1129" y="279"/>
                    <a:pt x="1118" y="268"/>
                    <a:pt x="1109" y="263"/>
                  </a:cubicBezTo>
                  <a:close/>
                  <a:moveTo>
                    <a:pt x="1143" y="280"/>
                  </a:moveTo>
                  <a:cubicBezTo>
                    <a:pt x="1143" y="280"/>
                    <a:pt x="1143" y="280"/>
                    <a:pt x="1143" y="280"/>
                  </a:cubicBezTo>
                  <a:cubicBezTo>
                    <a:pt x="1135" y="276"/>
                    <a:pt x="1131" y="280"/>
                    <a:pt x="1136" y="291"/>
                  </a:cubicBezTo>
                  <a:cubicBezTo>
                    <a:pt x="1136" y="291"/>
                    <a:pt x="1136" y="291"/>
                    <a:pt x="1136" y="291"/>
                  </a:cubicBezTo>
                  <a:cubicBezTo>
                    <a:pt x="1140" y="302"/>
                    <a:pt x="1150" y="314"/>
                    <a:pt x="1158" y="318"/>
                  </a:cubicBezTo>
                  <a:cubicBezTo>
                    <a:pt x="1158" y="318"/>
                    <a:pt x="1158" y="318"/>
                    <a:pt x="1158" y="318"/>
                  </a:cubicBezTo>
                  <a:cubicBezTo>
                    <a:pt x="1166" y="322"/>
                    <a:pt x="1169" y="317"/>
                    <a:pt x="1164" y="307"/>
                  </a:cubicBezTo>
                  <a:cubicBezTo>
                    <a:pt x="1160" y="296"/>
                    <a:pt x="1151" y="285"/>
                    <a:pt x="1143" y="280"/>
                  </a:cubicBezTo>
                  <a:close/>
                  <a:moveTo>
                    <a:pt x="1170" y="298"/>
                  </a:moveTo>
                  <a:cubicBezTo>
                    <a:pt x="1170" y="298"/>
                    <a:pt x="1170" y="298"/>
                    <a:pt x="1170" y="298"/>
                  </a:cubicBezTo>
                  <a:cubicBezTo>
                    <a:pt x="1164" y="294"/>
                    <a:pt x="1162" y="298"/>
                    <a:pt x="1166" y="308"/>
                  </a:cubicBezTo>
                  <a:cubicBezTo>
                    <a:pt x="1166" y="308"/>
                    <a:pt x="1166" y="308"/>
                    <a:pt x="1166" y="308"/>
                  </a:cubicBezTo>
                  <a:cubicBezTo>
                    <a:pt x="1171" y="318"/>
                    <a:pt x="1180" y="330"/>
                    <a:pt x="1187" y="335"/>
                  </a:cubicBezTo>
                  <a:cubicBezTo>
                    <a:pt x="1187" y="335"/>
                    <a:pt x="1187" y="335"/>
                    <a:pt x="1187" y="335"/>
                  </a:cubicBezTo>
                  <a:cubicBezTo>
                    <a:pt x="1193" y="339"/>
                    <a:pt x="1195" y="334"/>
                    <a:pt x="1190" y="324"/>
                  </a:cubicBezTo>
                  <a:cubicBezTo>
                    <a:pt x="1185" y="314"/>
                    <a:pt x="1177" y="303"/>
                    <a:pt x="1170" y="298"/>
                  </a:cubicBezTo>
                  <a:close/>
                  <a:moveTo>
                    <a:pt x="1193" y="317"/>
                  </a:moveTo>
                  <a:cubicBezTo>
                    <a:pt x="1193" y="317"/>
                    <a:pt x="1193" y="317"/>
                    <a:pt x="1193" y="317"/>
                  </a:cubicBezTo>
                  <a:cubicBezTo>
                    <a:pt x="1188" y="312"/>
                    <a:pt x="1187" y="316"/>
                    <a:pt x="1192" y="326"/>
                  </a:cubicBezTo>
                  <a:cubicBezTo>
                    <a:pt x="1192" y="326"/>
                    <a:pt x="1192" y="326"/>
                    <a:pt x="1192" y="326"/>
                  </a:cubicBezTo>
                  <a:cubicBezTo>
                    <a:pt x="1196" y="335"/>
                    <a:pt x="1204" y="347"/>
                    <a:pt x="1209" y="352"/>
                  </a:cubicBezTo>
                  <a:cubicBezTo>
                    <a:pt x="1209" y="352"/>
                    <a:pt x="1209" y="352"/>
                    <a:pt x="1209" y="352"/>
                  </a:cubicBezTo>
                  <a:cubicBezTo>
                    <a:pt x="1215" y="356"/>
                    <a:pt x="1214" y="352"/>
                    <a:pt x="1210" y="342"/>
                  </a:cubicBezTo>
                  <a:cubicBezTo>
                    <a:pt x="1205" y="333"/>
                    <a:pt x="1198" y="322"/>
                    <a:pt x="1193" y="317"/>
                  </a:cubicBezTo>
                  <a:close/>
                  <a:moveTo>
                    <a:pt x="1210" y="336"/>
                  </a:moveTo>
                  <a:cubicBezTo>
                    <a:pt x="1210" y="336"/>
                    <a:pt x="1210" y="336"/>
                    <a:pt x="1210" y="336"/>
                  </a:cubicBezTo>
                  <a:cubicBezTo>
                    <a:pt x="1206" y="331"/>
                    <a:pt x="1207" y="334"/>
                    <a:pt x="1211" y="344"/>
                  </a:cubicBezTo>
                  <a:cubicBezTo>
                    <a:pt x="1211" y="344"/>
                    <a:pt x="1211" y="344"/>
                    <a:pt x="1211" y="344"/>
                  </a:cubicBezTo>
                  <a:cubicBezTo>
                    <a:pt x="1216" y="353"/>
                    <a:pt x="1223" y="365"/>
                    <a:pt x="1227" y="369"/>
                  </a:cubicBezTo>
                  <a:cubicBezTo>
                    <a:pt x="1227" y="369"/>
                    <a:pt x="1227" y="369"/>
                    <a:pt x="1227" y="369"/>
                  </a:cubicBezTo>
                  <a:cubicBezTo>
                    <a:pt x="1230" y="374"/>
                    <a:pt x="1229" y="370"/>
                    <a:pt x="1224" y="361"/>
                  </a:cubicBezTo>
                  <a:cubicBezTo>
                    <a:pt x="1220" y="351"/>
                    <a:pt x="1213" y="341"/>
                    <a:pt x="1210" y="336"/>
                  </a:cubicBezTo>
                  <a:close/>
                  <a:moveTo>
                    <a:pt x="189" y="278"/>
                  </a:moveTo>
                  <a:cubicBezTo>
                    <a:pt x="189" y="278"/>
                    <a:pt x="189" y="278"/>
                    <a:pt x="189" y="278"/>
                  </a:cubicBezTo>
                  <a:cubicBezTo>
                    <a:pt x="177" y="282"/>
                    <a:pt x="165" y="294"/>
                    <a:pt x="161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58" y="320"/>
                    <a:pt x="164" y="327"/>
                    <a:pt x="176" y="324"/>
                  </a:cubicBezTo>
                  <a:cubicBezTo>
                    <a:pt x="176" y="324"/>
                    <a:pt x="176" y="324"/>
                    <a:pt x="176" y="324"/>
                  </a:cubicBezTo>
                  <a:cubicBezTo>
                    <a:pt x="189" y="321"/>
                    <a:pt x="201" y="308"/>
                    <a:pt x="205" y="294"/>
                  </a:cubicBezTo>
                  <a:cubicBezTo>
                    <a:pt x="208" y="281"/>
                    <a:pt x="201" y="275"/>
                    <a:pt x="189" y="278"/>
                  </a:cubicBezTo>
                  <a:close/>
                  <a:moveTo>
                    <a:pt x="238" y="265"/>
                  </a:moveTo>
                  <a:cubicBezTo>
                    <a:pt x="238" y="265"/>
                    <a:pt x="238" y="265"/>
                    <a:pt x="238" y="265"/>
                  </a:cubicBezTo>
                  <a:cubicBezTo>
                    <a:pt x="225" y="268"/>
                    <a:pt x="212" y="281"/>
                    <a:pt x="208" y="294"/>
                  </a:cubicBezTo>
                  <a:cubicBezTo>
                    <a:pt x="208" y="294"/>
                    <a:pt x="208" y="294"/>
                    <a:pt x="208" y="294"/>
                  </a:cubicBezTo>
                  <a:cubicBezTo>
                    <a:pt x="205" y="307"/>
                    <a:pt x="213" y="315"/>
                    <a:pt x="226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40" y="309"/>
                    <a:pt x="253" y="296"/>
                    <a:pt x="257" y="282"/>
                  </a:cubicBezTo>
                  <a:cubicBezTo>
                    <a:pt x="259" y="269"/>
                    <a:pt x="251" y="262"/>
                    <a:pt x="238" y="265"/>
                  </a:cubicBezTo>
                  <a:close/>
                  <a:moveTo>
                    <a:pt x="292" y="253"/>
                  </a:moveTo>
                  <a:cubicBezTo>
                    <a:pt x="277" y="256"/>
                    <a:pt x="264" y="268"/>
                    <a:pt x="261" y="281"/>
                  </a:cubicBezTo>
                  <a:cubicBezTo>
                    <a:pt x="261" y="281"/>
                    <a:pt x="261" y="281"/>
                    <a:pt x="261" y="281"/>
                  </a:cubicBezTo>
                  <a:cubicBezTo>
                    <a:pt x="258" y="295"/>
                    <a:pt x="267" y="304"/>
                    <a:pt x="282" y="301"/>
                  </a:cubicBezTo>
                  <a:cubicBezTo>
                    <a:pt x="282" y="301"/>
                    <a:pt x="282" y="301"/>
                    <a:pt x="282" y="301"/>
                  </a:cubicBezTo>
                  <a:cubicBezTo>
                    <a:pt x="297" y="298"/>
                    <a:pt x="310" y="285"/>
                    <a:pt x="313" y="271"/>
                  </a:cubicBezTo>
                  <a:cubicBezTo>
                    <a:pt x="316" y="258"/>
                    <a:pt x="306" y="250"/>
                    <a:pt x="292" y="253"/>
                  </a:cubicBezTo>
                  <a:close/>
                  <a:moveTo>
                    <a:pt x="350" y="242"/>
                  </a:moveTo>
                  <a:cubicBezTo>
                    <a:pt x="350" y="242"/>
                    <a:pt x="350" y="242"/>
                    <a:pt x="350" y="242"/>
                  </a:cubicBezTo>
                  <a:cubicBezTo>
                    <a:pt x="334" y="245"/>
                    <a:pt x="320" y="257"/>
                    <a:pt x="318" y="271"/>
                  </a:cubicBezTo>
                  <a:cubicBezTo>
                    <a:pt x="318" y="271"/>
                    <a:pt x="318" y="271"/>
                    <a:pt x="318" y="271"/>
                  </a:cubicBezTo>
                  <a:cubicBezTo>
                    <a:pt x="315" y="284"/>
                    <a:pt x="325" y="293"/>
                    <a:pt x="341" y="291"/>
                  </a:cubicBezTo>
                  <a:cubicBezTo>
                    <a:pt x="341" y="291"/>
                    <a:pt x="341" y="291"/>
                    <a:pt x="341" y="291"/>
                  </a:cubicBezTo>
                  <a:cubicBezTo>
                    <a:pt x="357" y="288"/>
                    <a:pt x="372" y="275"/>
                    <a:pt x="374" y="262"/>
                  </a:cubicBezTo>
                  <a:cubicBezTo>
                    <a:pt x="376" y="248"/>
                    <a:pt x="365" y="240"/>
                    <a:pt x="350" y="242"/>
                  </a:cubicBezTo>
                  <a:close/>
                  <a:moveTo>
                    <a:pt x="412" y="234"/>
                  </a:moveTo>
                  <a:cubicBezTo>
                    <a:pt x="412" y="234"/>
                    <a:pt x="412" y="234"/>
                    <a:pt x="412" y="234"/>
                  </a:cubicBezTo>
                  <a:cubicBezTo>
                    <a:pt x="395" y="236"/>
                    <a:pt x="381" y="247"/>
                    <a:pt x="379" y="261"/>
                  </a:cubicBezTo>
                  <a:cubicBezTo>
                    <a:pt x="379" y="261"/>
                    <a:pt x="379" y="261"/>
                    <a:pt x="379" y="261"/>
                  </a:cubicBezTo>
                  <a:cubicBezTo>
                    <a:pt x="377" y="275"/>
                    <a:pt x="388" y="285"/>
                    <a:pt x="405" y="283"/>
                  </a:cubicBezTo>
                  <a:cubicBezTo>
                    <a:pt x="405" y="283"/>
                    <a:pt x="405" y="283"/>
                    <a:pt x="405" y="283"/>
                  </a:cubicBezTo>
                  <a:cubicBezTo>
                    <a:pt x="422" y="281"/>
                    <a:pt x="437" y="268"/>
                    <a:pt x="439" y="255"/>
                  </a:cubicBezTo>
                  <a:cubicBezTo>
                    <a:pt x="440" y="241"/>
                    <a:pt x="428" y="232"/>
                    <a:pt x="412" y="234"/>
                  </a:cubicBezTo>
                  <a:close/>
                  <a:moveTo>
                    <a:pt x="477" y="227"/>
                  </a:moveTo>
                  <a:cubicBezTo>
                    <a:pt x="477" y="227"/>
                    <a:pt x="477" y="227"/>
                    <a:pt x="477" y="227"/>
                  </a:cubicBezTo>
                  <a:cubicBezTo>
                    <a:pt x="460" y="229"/>
                    <a:pt x="445" y="240"/>
                    <a:pt x="444" y="254"/>
                  </a:cubicBezTo>
                  <a:cubicBezTo>
                    <a:pt x="444" y="254"/>
                    <a:pt x="444" y="254"/>
                    <a:pt x="444" y="254"/>
                  </a:cubicBezTo>
                  <a:cubicBezTo>
                    <a:pt x="442" y="268"/>
                    <a:pt x="454" y="278"/>
                    <a:pt x="472" y="277"/>
                  </a:cubicBezTo>
                  <a:cubicBezTo>
                    <a:pt x="472" y="277"/>
                    <a:pt x="472" y="277"/>
                    <a:pt x="472" y="277"/>
                  </a:cubicBezTo>
                  <a:cubicBezTo>
                    <a:pt x="490" y="275"/>
                    <a:pt x="505" y="262"/>
                    <a:pt x="506" y="249"/>
                  </a:cubicBezTo>
                  <a:cubicBezTo>
                    <a:pt x="507" y="235"/>
                    <a:pt x="495" y="226"/>
                    <a:pt x="477" y="227"/>
                  </a:cubicBezTo>
                  <a:close/>
                  <a:moveTo>
                    <a:pt x="545" y="223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27" y="224"/>
                    <a:pt x="513" y="236"/>
                    <a:pt x="511" y="249"/>
                  </a:cubicBezTo>
                  <a:cubicBezTo>
                    <a:pt x="511" y="249"/>
                    <a:pt x="511" y="249"/>
                    <a:pt x="511" y="249"/>
                  </a:cubicBezTo>
                  <a:cubicBezTo>
                    <a:pt x="510" y="263"/>
                    <a:pt x="524" y="274"/>
                    <a:pt x="542" y="273"/>
                  </a:cubicBezTo>
                  <a:cubicBezTo>
                    <a:pt x="542" y="273"/>
                    <a:pt x="542" y="273"/>
                    <a:pt x="542" y="273"/>
                  </a:cubicBezTo>
                  <a:cubicBezTo>
                    <a:pt x="560" y="272"/>
                    <a:pt x="575" y="260"/>
                    <a:pt x="576" y="246"/>
                  </a:cubicBezTo>
                  <a:cubicBezTo>
                    <a:pt x="576" y="233"/>
                    <a:pt x="562" y="223"/>
                    <a:pt x="545" y="223"/>
                  </a:cubicBezTo>
                  <a:close/>
                  <a:moveTo>
                    <a:pt x="613" y="222"/>
                  </a:moveTo>
                  <a:cubicBezTo>
                    <a:pt x="613" y="222"/>
                    <a:pt x="613" y="222"/>
                    <a:pt x="613" y="222"/>
                  </a:cubicBezTo>
                  <a:cubicBezTo>
                    <a:pt x="595" y="222"/>
                    <a:pt x="581" y="232"/>
                    <a:pt x="581" y="246"/>
                  </a:cubicBezTo>
                  <a:cubicBezTo>
                    <a:pt x="581" y="246"/>
                    <a:pt x="581" y="246"/>
                    <a:pt x="581" y="246"/>
                  </a:cubicBezTo>
                  <a:cubicBezTo>
                    <a:pt x="581" y="260"/>
                    <a:pt x="595" y="272"/>
                    <a:pt x="613" y="271"/>
                  </a:cubicBezTo>
                  <a:cubicBezTo>
                    <a:pt x="613" y="271"/>
                    <a:pt x="613" y="271"/>
                    <a:pt x="613" y="271"/>
                  </a:cubicBezTo>
                  <a:cubicBezTo>
                    <a:pt x="632" y="271"/>
                    <a:pt x="646" y="259"/>
                    <a:pt x="646" y="246"/>
                  </a:cubicBezTo>
                  <a:cubicBezTo>
                    <a:pt x="645" y="232"/>
                    <a:pt x="631" y="222"/>
                    <a:pt x="613" y="222"/>
                  </a:cubicBezTo>
                  <a:close/>
                  <a:moveTo>
                    <a:pt x="878" y="241"/>
                  </a:moveTo>
                  <a:cubicBezTo>
                    <a:pt x="878" y="241"/>
                    <a:pt x="878" y="241"/>
                    <a:pt x="878" y="241"/>
                  </a:cubicBezTo>
                  <a:cubicBezTo>
                    <a:pt x="862" y="239"/>
                    <a:pt x="851" y="247"/>
                    <a:pt x="853" y="261"/>
                  </a:cubicBezTo>
                  <a:cubicBezTo>
                    <a:pt x="853" y="261"/>
                    <a:pt x="853" y="261"/>
                    <a:pt x="853" y="261"/>
                  </a:cubicBezTo>
                  <a:cubicBezTo>
                    <a:pt x="856" y="275"/>
                    <a:pt x="870" y="287"/>
                    <a:pt x="886" y="290"/>
                  </a:cubicBezTo>
                  <a:cubicBezTo>
                    <a:pt x="886" y="290"/>
                    <a:pt x="886" y="290"/>
                    <a:pt x="886" y="290"/>
                  </a:cubicBezTo>
                  <a:cubicBezTo>
                    <a:pt x="902" y="292"/>
                    <a:pt x="913" y="282"/>
                    <a:pt x="910" y="269"/>
                  </a:cubicBezTo>
                  <a:cubicBezTo>
                    <a:pt x="908" y="255"/>
                    <a:pt x="894" y="244"/>
                    <a:pt x="878" y="241"/>
                  </a:cubicBezTo>
                  <a:close/>
                  <a:moveTo>
                    <a:pt x="937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22" y="249"/>
                    <a:pt x="913" y="256"/>
                    <a:pt x="915" y="270"/>
                  </a:cubicBezTo>
                  <a:cubicBezTo>
                    <a:pt x="915" y="270"/>
                    <a:pt x="915" y="270"/>
                    <a:pt x="915" y="270"/>
                  </a:cubicBezTo>
                  <a:cubicBezTo>
                    <a:pt x="918" y="283"/>
                    <a:pt x="932" y="297"/>
                    <a:pt x="947" y="299"/>
                  </a:cubicBezTo>
                  <a:cubicBezTo>
                    <a:pt x="947" y="299"/>
                    <a:pt x="947" y="299"/>
                    <a:pt x="947" y="299"/>
                  </a:cubicBezTo>
                  <a:cubicBezTo>
                    <a:pt x="962" y="302"/>
                    <a:pt x="971" y="293"/>
                    <a:pt x="968" y="280"/>
                  </a:cubicBezTo>
                  <a:cubicBezTo>
                    <a:pt x="965" y="266"/>
                    <a:pt x="952" y="254"/>
                    <a:pt x="937" y="251"/>
                  </a:cubicBezTo>
                  <a:close/>
                  <a:moveTo>
                    <a:pt x="992" y="263"/>
                  </a:moveTo>
                  <a:cubicBezTo>
                    <a:pt x="992" y="263"/>
                    <a:pt x="992" y="263"/>
                    <a:pt x="992" y="263"/>
                  </a:cubicBezTo>
                  <a:cubicBezTo>
                    <a:pt x="978" y="260"/>
                    <a:pt x="969" y="267"/>
                    <a:pt x="972" y="280"/>
                  </a:cubicBezTo>
                  <a:cubicBezTo>
                    <a:pt x="972" y="280"/>
                    <a:pt x="972" y="280"/>
                    <a:pt x="972" y="280"/>
                  </a:cubicBezTo>
                  <a:cubicBezTo>
                    <a:pt x="976" y="294"/>
                    <a:pt x="988" y="307"/>
                    <a:pt x="1003" y="310"/>
                  </a:cubicBezTo>
                  <a:cubicBezTo>
                    <a:pt x="1003" y="310"/>
                    <a:pt x="1003" y="310"/>
                    <a:pt x="1003" y="310"/>
                  </a:cubicBezTo>
                  <a:cubicBezTo>
                    <a:pt x="1016" y="313"/>
                    <a:pt x="1024" y="305"/>
                    <a:pt x="1021" y="292"/>
                  </a:cubicBezTo>
                  <a:cubicBezTo>
                    <a:pt x="1018" y="278"/>
                    <a:pt x="1005" y="266"/>
                    <a:pt x="992" y="263"/>
                  </a:cubicBezTo>
                  <a:close/>
                  <a:moveTo>
                    <a:pt x="1041" y="276"/>
                  </a:moveTo>
                  <a:cubicBezTo>
                    <a:pt x="1041" y="276"/>
                    <a:pt x="1041" y="276"/>
                    <a:pt x="1041" y="276"/>
                  </a:cubicBezTo>
                  <a:cubicBezTo>
                    <a:pt x="1029" y="273"/>
                    <a:pt x="1022" y="280"/>
                    <a:pt x="1025" y="293"/>
                  </a:cubicBezTo>
                  <a:cubicBezTo>
                    <a:pt x="1025" y="293"/>
                    <a:pt x="1025" y="293"/>
                    <a:pt x="1025" y="293"/>
                  </a:cubicBezTo>
                  <a:cubicBezTo>
                    <a:pt x="1028" y="306"/>
                    <a:pt x="1041" y="319"/>
                    <a:pt x="1053" y="322"/>
                  </a:cubicBezTo>
                  <a:cubicBezTo>
                    <a:pt x="1053" y="322"/>
                    <a:pt x="1053" y="322"/>
                    <a:pt x="1053" y="322"/>
                  </a:cubicBezTo>
                  <a:cubicBezTo>
                    <a:pt x="1066" y="325"/>
                    <a:pt x="1073" y="317"/>
                    <a:pt x="1069" y="305"/>
                  </a:cubicBezTo>
                  <a:cubicBezTo>
                    <a:pt x="1066" y="292"/>
                    <a:pt x="1054" y="280"/>
                    <a:pt x="1041" y="276"/>
                  </a:cubicBezTo>
                  <a:close/>
                  <a:moveTo>
                    <a:pt x="1159" y="321"/>
                  </a:moveTo>
                  <a:cubicBezTo>
                    <a:pt x="1159" y="321"/>
                    <a:pt x="1159" y="321"/>
                    <a:pt x="1159" y="321"/>
                  </a:cubicBezTo>
                  <a:cubicBezTo>
                    <a:pt x="1151" y="317"/>
                    <a:pt x="1148" y="323"/>
                    <a:pt x="1151" y="335"/>
                  </a:cubicBezTo>
                  <a:cubicBezTo>
                    <a:pt x="1151" y="335"/>
                    <a:pt x="1151" y="335"/>
                    <a:pt x="1151" y="335"/>
                  </a:cubicBezTo>
                  <a:cubicBezTo>
                    <a:pt x="1156" y="347"/>
                    <a:pt x="1165" y="359"/>
                    <a:pt x="1173" y="363"/>
                  </a:cubicBezTo>
                  <a:cubicBezTo>
                    <a:pt x="1173" y="363"/>
                    <a:pt x="1173" y="363"/>
                    <a:pt x="1173" y="363"/>
                  </a:cubicBezTo>
                  <a:cubicBezTo>
                    <a:pt x="1182" y="367"/>
                    <a:pt x="1184" y="361"/>
                    <a:pt x="1181" y="349"/>
                  </a:cubicBezTo>
                  <a:cubicBezTo>
                    <a:pt x="1176" y="337"/>
                    <a:pt x="1167" y="325"/>
                    <a:pt x="1159" y="321"/>
                  </a:cubicBezTo>
                  <a:close/>
                  <a:moveTo>
                    <a:pt x="1188" y="338"/>
                  </a:moveTo>
                  <a:cubicBezTo>
                    <a:pt x="1188" y="338"/>
                    <a:pt x="1188" y="338"/>
                    <a:pt x="1188" y="338"/>
                  </a:cubicBezTo>
                  <a:cubicBezTo>
                    <a:pt x="1181" y="333"/>
                    <a:pt x="1179" y="338"/>
                    <a:pt x="1183" y="350"/>
                  </a:cubicBezTo>
                  <a:cubicBezTo>
                    <a:pt x="1183" y="350"/>
                    <a:pt x="1183" y="350"/>
                    <a:pt x="1183" y="350"/>
                  </a:cubicBezTo>
                  <a:cubicBezTo>
                    <a:pt x="1187" y="362"/>
                    <a:pt x="1196" y="374"/>
                    <a:pt x="1202" y="378"/>
                  </a:cubicBezTo>
                  <a:cubicBezTo>
                    <a:pt x="1202" y="378"/>
                    <a:pt x="1202" y="378"/>
                    <a:pt x="1202" y="378"/>
                  </a:cubicBezTo>
                  <a:cubicBezTo>
                    <a:pt x="1209" y="382"/>
                    <a:pt x="1211" y="376"/>
                    <a:pt x="1207" y="365"/>
                  </a:cubicBezTo>
                  <a:cubicBezTo>
                    <a:pt x="1202" y="354"/>
                    <a:pt x="1195" y="342"/>
                    <a:pt x="1188" y="338"/>
                  </a:cubicBezTo>
                  <a:close/>
                  <a:moveTo>
                    <a:pt x="1211" y="354"/>
                  </a:moveTo>
                  <a:cubicBezTo>
                    <a:pt x="1211" y="354"/>
                    <a:pt x="1211" y="354"/>
                    <a:pt x="1211" y="354"/>
                  </a:cubicBezTo>
                  <a:cubicBezTo>
                    <a:pt x="1205" y="350"/>
                    <a:pt x="1204" y="355"/>
                    <a:pt x="1208" y="366"/>
                  </a:cubicBezTo>
                  <a:cubicBezTo>
                    <a:pt x="1208" y="366"/>
                    <a:pt x="1208" y="366"/>
                    <a:pt x="1208" y="366"/>
                  </a:cubicBezTo>
                  <a:cubicBezTo>
                    <a:pt x="1213" y="377"/>
                    <a:pt x="1220" y="389"/>
                    <a:pt x="1225" y="393"/>
                  </a:cubicBezTo>
                  <a:cubicBezTo>
                    <a:pt x="1225" y="393"/>
                    <a:pt x="1225" y="393"/>
                    <a:pt x="1225" y="393"/>
                  </a:cubicBezTo>
                  <a:cubicBezTo>
                    <a:pt x="1231" y="397"/>
                    <a:pt x="1231" y="392"/>
                    <a:pt x="1227" y="381"/>
                  </a:cubicBezTo>
                  <a:cubicBezTo>
                    <a:pt x="1222" y="370"/>
                    <a:pt x="1216" y="359"/>
                    <a:pt x="1211" y="354"/>
                  </a:cubicBezTo>
                  <a:close/>
                  <a:moveTo>
                    <a:pt x="1228" y="372"/>
                  </a:moveTo>
                  <a:cubicBezTo>
                    <a:pt x="1228" y="372"/>
                    <a:pt x="1228" y="372"/>
                    <a:pt x="1228" y="372"/>
                  </a:cubicBezTo>
                  <a:cubicBezTo>
                    <a:pt x="1224" y="367"/>
                    <a:pt x="1224" y="372"/>
                    <a:pt x="1228" y="382"/>
                  </a:cubicBezTo>
                  <a:cubicBezTo>
                    <a:pt x="1228" y="382"/>
                    <a:pt x="1228" y="382"/>
                    <a:pt x="1228" y="382"/>
                  </a:cubicBezTo>
                  <a:cubicBezTo>
                    <a:pt x="1233" y="392"/>
                    <a:pt x="1239" y="405"/>
                    <a:pt x="1243" y="408"/>
                  </a:cubicBezTo>
                  <a:cubicBezTo>
                    <a:pt x="1243" y="408"/>
                    <a:pt x="1243" y="408"/>
                    <a:pt x="1243" y="408"/>
                  </a:cubicBezTo>
                  <a:cubicBezTo>
                    <a:pt x="1247" y="412"/>
                    <a:pt x="1246" y="407"/>
                    <a:pt x="1242" y="397"/>
                  </a:cubicBezTo>
                  <a:cubicBezTo>
                    <a:pt x="1238" y="387"/>
                    <a:pt x="1231" y="377"/>
                    <a:pt x="1228" y="372"/>
                  </a:cubicBezTo>
                  <a:close/>
                  <a:moveTo>
                    <a:pt x="92" y="354"/>
                  </a:moveTo>
                  <a:cubicBezTo>
                    <a:pt x="92" y="354"/>
                    <a:pt x="92" y="354"/>
                    <a:pt x="92" y="354"/>
                  </a:cubicBezTo>
                  <a:cubicBezTo>
                    <a:pt x="82" y="358"/>
                    <a:pt x="73" y="370"/>
                    <a:pt x="69" y="384"/>
                  </a:cubicBezTo>
                  <a:cubicBezTo>
                    <a:pt x="69" y="384"/>
                    <a:pt x="69" y="384"/>
                    <a:pt x="69" y="384"/>
                  </a:cubicBezTo>
                  <a:cubicBezTo>
                    <a:pt x="66" y="397"/>
                    <a:pt x="70" y="405"/>
                    <a:pt x="79" y="402"/>
                  </a:cubicBezTo>
                  <a:cubicBezTo>
                    <a:pt x="79" y="402"/>
                    <a:pt x="79" y="402"/>
                    <a:pt x="79" y="402"/>
                  </a:cubicBezTo>
                  <a:cubicBezTo>
                    <a:pt x="89" y="398"/>
                    <a:pt x="100" y="385"/>
                    <a:pt x="103" y="371"/>
                  </a:cubicBezTo>
                  <a:cubicBezTo>
                    <a:pt x="106" y="358"/>
                    <a:pt x="101" y="351"/>
                    <a:pt x="92" y="354"/>
                  </a:cubicBezTo>
                  <a:close/>
                  <a:moveTo>
                    <a:pt x="131" y="341"/>
                  </a:moveTo>
                  <a:cubicBezTo>
                    <a:pt x="131" y="341"/>
                    <a:pt x="131" y="341"/>
                    <a:pt x="131" y="341"/>
                  </a:cubicBezTo>
                  <a:cubicBezTo>
                    <a:pt x="120" y="344"/>
                    <a:pt x="109" y="357"/>
                    <a:pt x="106" y="371"/>
                  </a:cubicBezTo>
                  <a:cubicBezTo>
                    <a:pt x="106" y="371"/>
                    <a:pt x="106" y="371"/>
                    <a:pt x="106" y="371"/>
                  </a:cubicBezTo>
                  <a:cubicBezTo>
                    <a:pt x="102" y="384"/>
                    <a:pt x="108" y="392"/>
                    <a:pt x="119" y="38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30" y="386"/>
                    <a:pt x="142" y="372"/>
                    <a:pt x="145" y="359"/>
                  </a:cubicBezTo>
                  <a:cubicBezTo>
                    <a:pt x="148" y="345"/>
                    <a:pt x="142" y="337"/>
                    <a:pt x="131" y="341"/>
                  </a:cubicBezTo>
                  <a:close/>
                  <a:moveTo>
                    <a:pt x="176" y="328"/>
                  </a:moveTo>
                  <a:cubicBezTo>
                    <a:pt x="176" y="328"/>
                    <a:pt x="176" y="328"/>
                    <a:pt x="176" y="328"/>
                  </a:cubicBezTo>
                  <a:cubicBezTo>
                    <a:pt x="163" y="331"/>
                    <a:pt x="151" y="344"/>
                    <a:pt x="148" y="358"/>
                  </a:cubicBezTo>
                  <a:cubicBezTo>
                    <a:pt x="148" y="358"/>
                    <a:pt x="148" y="358"/>
                    <a:pt x="148" y="358"/>
                  </a:cubicBezTo>
                  <a:cubicBezTo>
                    <a:pt x="145" y="372"/>
                    <a:pt x="152" y="381"/>
                    <a:pt x="165" y="378"/>
                  </a:cubicBezTo>
                  <a:cubicBezTo>
                    <a:pt x="165" y="378"/>
                    <a:pt x="165" y="378"/>
                    <a:pt x="165" y="378"/>
                  </a:cubicBezTo>
                  <a:cubicBezTo>
                    <a:pt x="177" y="375"/>
                    <a:pt x="189" y="361"/>
                    <a:pt x="193" y="347"/>
                  </a:cubicBezTo>
                  <a:cubicBezTo>
                    <a:pt x="195" y="333"/>
                    <a:pt x="188" y="324"/>
                    <a:pt x="176" y="328"/>
                  </a:cubicBezTo>
                  <a:close/>
                  <a:moveTo>
                    <a:pt x="226" y="316"/>
                  </a:moveTo>
                  <a:cubicBezTo>
                    <a:pt x="226" y="316"/>
                    <a:pt x="226" y="316"/>
                    <a:pt x="226" y="316"/>
                  </a:cubicBezTo>
                  <a:cubicBezTo>
                    <a:pt x="212" y="319"/>
                    <a:pt x="200" y="332"/>
                    <a:pt x="196" y="346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194" y="360"/>
                    <a:pt x="202" y="370"/>
                    <a:pt x="216" y="367"/>
                  </a:cubicBezTo>
                  <a:cubicBezTo>
                    <a:pt x="216" y="367"/>
                    <a:pt x="216" y="367"/>
                    <a:pt x="216" y="367"/>
                  </a:cubicBezTo>
                  <a:cubicBezTo>
                    <a:pt x="229" y="364"/>
                    <a:pt x="242" y="350"/>
                    <a:pt x="246" y="336"/>
                  </a:cubicBezTo>
                  <a:cubicBezTo>
                    <a:pt x="248" y="321"/>
                    <a:pt x="239" y="313"/>
                    <a:pt x="226" y="316"/>
                  </a:cubicBezTo>
                  <a:close/>
                  <a:moveTo>
                    <a:pt x="281" y="304"/>
                  </a:moveTo>
                  <a:cubicBezTo>
                    <a:pt x="281" y="304"/>
                    <a:pt x="281" y="304"/>
                    <a:pt x="281" y="304"/>
                  </a:cubicBezTo>
                  <a:cubicBezTo>
                    <a:pt x="266" y="308"/>
                    <a:pt x="252" y="320"/>
                    <a:pt x="250" y="335"/>
                  </a:cubicBezTo>
                  <a:cubicBezTo>
                    <a:pt x="250" y="335"/>
                    <a:pt x="250" y="335"/>
                    <a:pt x="250" y="335"/>
                  </a:cubicBezTo>
                  <a:cubicBezTo>
                    <a:pt x="247" y="349"/>
                    <a:pt x="256" y="360"/>
                    <a:pt x="272" y="357"/>
                  </a:cubicBezTo>
                  <a:cubicBezTo>
                    <a:pt x="272" y="357"/>
                    <a:pt x="272" y="357"/>
                    <a:pt x="272" y="357"/>
                  </a:cubicBezTo>
                  <a:cubicBezTo>
                    <a:pt x="287" y="354"/>
                    <a:pt x="301" y="340"/>
                    <a:pt x="304" y="326"/>
                  </a:cubicBezTo>
                  <a:cubicBezTo>
                    <a:pt x="306" y="311"/>
                    <a:pt x="296" y="302"/>
                    <a:pt x="281" y="304"/>
                  </a:cubicBezTo>
                  <a:close/>
                  <a:moveTo>
                    <a:pt x="341" y="295"/>
                  </a:moveTo>
                  <a:cubicBezTo>
                    <a:pt x="341" y="295"/>
                    <a:pt x="341" y="295"/>
                    <a:pt x="341" y="295"/>
                  </a:cubicBezTo>
                  <a:cubicBezTo>
                    <a:pt x="324" y="297"/>
                    <a:pt x="311" y="310"/>
                    <a:pt x="308" y="325"/>
                  </a:cubicBezTo>
                  <a:cubicBezTo>
                    <a:pt x="308" y="325"/>
                    <a:pt x="308" y="325"/>
                    <a:pt x="308" y="325"/>
                  </a:cubicBezTo>
                  <a:cubicBezTo>
                    <a:pt x="306" y="340"/>
                    <a:pt x="316" y="350"/>
                    <a:pt x="333" y="348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49" y="346"/>
                    <a:pt x="364" y="332"/>
                    <a:pt x="366" y="317"/>
                  </a:cubicBezTo>
                  <a:cubicBezTo>
                    <a:pt x="368" y="302"/>
                    <a:pt x="356" y="292"/>
                    <a:pt x="341" y="295"/>
                  </a:cubicBezTo>
                  <a:close/>
                  <a:moveTo>
                    <a:pt x="405" y="287"/>
                  </a:moveTo>
                  <a:cubicBezTo>
                    <a:pt x="405" y="287"/>
                    <a:pt x="405" y="287"/>
                    <a:pt x="405" y="287"/>
                  </a:cubicBezTo>
                  <a:cubicBezTo>
                    <a:pt x="388" y="289"/>
                    <a:pt x="373" y="302"/>
                    <a:pt x="371" y="317"/>
                  </a:cubicBezTo>
                  <a:cubicBezTo>
                    <a:pt x="371" y="317"/>
                    <a:pt x="371" y="317"/>
                    <a:pt x="371" y="317"/>
                  </a:cubicBezTo>
                  <a:cubicBezTo>
                    <a:pt x="369" y="332"/>
                    <a:pt x="381" y="342"/>
                    <a:pt x="398" y="341"/>
                  </a:cubicBezTo>
                  <a:cubicBezTo>
                    <a:pt x="398" y="341"/>
                    <a:pt x="398" y="341"/>
                    <a:pt x="398" y="341"/>
                  </a:cubicBezTo>
                  <a:cubicBezTo>
                    <a:pt x="416" y="339"/>
                    <a:pt x="431" y="326"/>
                    <a:pt x="433" y="310"/>
                  </a:cubicBezTo>
                  <a:cubicBezTo>
                    <a:pt x="434" y="295"/>
                    <a:pt x="422" y="286"/>
                    <a:pt x="405" y="287"/>
                  </a:cubicBezTo>
                  <a:close/>
                  <a:moveTo>
                    <a:pt x="472" y="281"/>
                  </a:moveTo>
                  <a:cubicBezTo>
                    <a:pt x="472" y="281"/>
                    <a:pt x="472" y="281"/>
                    <a:pt x="472" y="281"/>
                  </a:cubicBezTo>
                  <a:cubicBezTo>
                    <a:pt x="454" y="282"/>
                    <a:pt x="439" y="295"/>
                    <a:pt x="438" y="310"/>
                  </a:cubicBezTo>
                  <a:cubicBezTo>
                    <a:pt x="438" y="310"/>
                    <a:pt x="438" y="310"/>
                    <a:pt x="438" y="310"/>
                  </a:cubicBezTo>
                  <a:cubicBezTo>
                    <a:pt x="436" y="325"/>
                    <a:pt x="449" y="336"/>
                    <a:pt x="468" y="335"/>
                  </a:cubicBezTo>
                  <a:cubicBezTo>
                    <a:pt x="468" y="335"/>
                    <a:pt x="468" y="335"/>
                    <a:pt x="468" y="335"/>
                  </a:cubicBezTo>
                  <a:cubicBezTo>
                    <a:pt x="486" y="334"/>
                    <a:pt x="501" y="320"/>
                    <a:pt x="502" y="305"/>
                  </a:cubicBezTo>
                  <a:cubicBezTo>
                    <a:pt x="503" y="290"/>
                    <a:pt x="490" y="279"/>
                    <a:pt x="472" y="281"/>
                  </a:cubicBezTo>
                  <a:close/>
                  <a:moveTo>
                    <a:pt x="613" y="275"/>
                  </a:moveTo>
                  <a:cubicBezTo>
                    <a:pt x="613" y="275"/>
                    <a:pt x="613" y="275"/>
                    <a:pt x="613" y="275"/>
                  </a:cubicBezTo>
                  <a:cubicBezTo>
                    <a:pt x="595" y="275"/>
                    <a:pt x="580" y="287"/>
                    <a:pt x="579" y="303"/>
                  </a:cubicBezTo>
                  <a:cubicBezTo>
                    <a:pt x="579" y="303"/>
                    <a:pt x="579" y="303"/>
                    <a:pt x="579" y="303"/>
                  </a:cubicBezTo>
                  <a:cubicBezTo>
                    <a:pt x="579" y="318"/>
                    <a:pt x="594" y="330"/>
                    <a:pt x="613" y="330"/>
                  </a:cubicBezTo>
                  <a:cubicBezTo>
                    <a:pt x="613" y="330"/>
                    <a:pt x="613" y="330"/>
                    <a:pt x="613" y="330"/>
                  </a:cubicBezTo>
                  <a:cubicBezTo>
                    <a:pt x="632" y="330"/>
                    <a:pt x="647" y="318"/>
                    <a:pt x="647" y="302"/>
                  </a:cubicBezTo>
                  <a:cubicBezTo>
                    <a:pt x="646" y="287"/>
                    <a:pt x="632" y="275"/>
                    <a:pt x="613" y="275"/>
                  </a:cubicBezTo>
                  <a:close/>
                  <a:moveTo>
                    <a:pt x="684" y="276"/>
                  </a:moveTo>
                  <a:cubicBezTo>
                    <a:pt x="684" y="276"/>
                    <a:pt x="684" y="276"/>
                    <a:pt x="684" y="276"/>
                  </a:cubicBezTo>
                  <a:cubicBezTo>
                    <a:pt x="666" y="276"/>
                    <a:pt x="652" y="287"/>
                    <a:pt x="652" y="302"/>
                  </a:cubicBezTo>
                  <a:cubicBezTo>
                    <a:pt x="652" y="302"/>
                    <a:pt x="652" y="302"/>
                    <a:pt x="652" y="302"/>
                  </a:cubicBezTo>
                  <a:cubicBezTo>
                    <a:pt x="653" y="318"/>
                    <a:pt x="668" y="330"/>
                    <a:pt x="687" y="331"/>
                  </a:cubicBezTo>
                  <a:cubicBezTo>
                    <a:pt x="687" y="331"/>
                    <a:pt x="687" y="331"/>
                    <a:pt x="687" y="331"/>
                  </a:cubicBezTo>
                  <a:cubicBezTo>
                    <a:pt x="706" y="332"/>
                    <a:pt x="719" y="320"/>
                    <a:pt x="719" y="305"/>
                  </a:cubicBezTo>
                  <a:cubicBezTo>
                    <a:pt x="718" y="289"/>
                    <a:pt x="703" y="277"/>
                    <a:pt x="684" y="276"/>
                  </a:cubicBezTo>
                  <a:close/>
                  <a:moveTo>
                    <a:pt x="887" y="293"/>
                  </a:moveTo>
                  <a:cubicBezTo>
                    <a:pt x="887" y="293"/>
                    <a:pt x="887" y="293"/>
                    <a:pt x="887" y="293"/>
                  </a:cubicBezTo>
                  <a:cubicBezTo>
                    <a:pt x="871" y="291"/>
                    <a:pt x="860" y="301"/>
                    <a:pt x="861" y="316"/>
                  </a:cubicBezTo>
                  <a:cubicBezTo>
                    <a:pt x="861" y="316"/>
                    <a:pt x="861" y="316"/>
                    <a:pt x="861" y="316"/>
                  </a:cubicBezTo>
                  <a:cubicBezTo>
                    <a:pt x="863" y="331"/>
                    <a:pt x="878" y="345"/>
                    <a:pt x="895" y="347"/>
                  </a:cubicBezTo>
                  <a:cubicBezTo>
                    <a:pt x="895" y="347"/>
                    <a:pt x="895" y="347"/>
                    <a:pt x="895" y="347"/>
                  </a:cubicBezTo>
                  <a:cubicBezTo>
                    <a:pt x="911" y="349"/>
                    <a:pt x="922" y="339"/>
                    <a:pt x="920" y="324"/>
                  </a:cubicBezTo>
                  <a:cubicBezTo>
                    <a:pt x="917" y="309"/>
                    <a:pt x="903" y="296"/>
                    <a:pt x="887" y="293"/>
                  </a:cubicBezTo>
                  <a:close/>
                  <a:moveTo>
                    <a:pt x="947" y="303"/>
                  </a:moveTo>
                  <a:cubicBezTo>
                    <a:pt x="947" y="303"/>
                    <a:pt x="947" y="303"/>
                    <a:pt x="947" y="303"/>
                  </a:cubicBezTo>
                  <a:cubicBezTo>
                    <a:pt x="932" y="301"/>
                    <a:pt x="922" y="310"/>
                    <a:pt x="924" y="324"/>
                  </a:cubicBezTo>
                  <a:cubicBezTo>
                    <a:pt x="924" y="324"/>
                    <a:pt x="924" y="324"/>
                    <a:pt x="924" y="324"/>
                  </a:cubicBezTo>
                  <a:cubicBezTo>
                    <a:pt x="927" y="339"/>
                    <a:pt x="941" y="353"/>
                    <a:pt x="956" y="356"/>
                  </a:cubicBezTo>
                  <a:cubicBezTo>
                    <a:pt x="956" y="356"/>
                    <a:pt x="956" y="356"/>
                    <a:pt x="956" y="356"/>
                  </a:cubicBezTo>
                  <a:cubicBezTo>
                    <a:pt x="972" y="358"/>
                    <a:pt x="981" y="348"/>
                    <a:pt x="979" y="333"/>
                  </a:cubicBezTo>
                  <a:cubicBezTo>
                    <a:pt x="976" y="319"/>
                    <a:pt x="963" y="306"/>
                    <a:pt x="947" y="303"/>
                  </a:cubicBezTo>
                  <a:close/>
                  <a:moveTo>
                    <a:pt x="1003" y="314"/>
                  </a:moveTo>
                  <a:cubicBezTo>
                    <a:pt x="1003" y="314"/>
                    <a:pt x="1003" y="314"/>
                    <a:pt x="1003" y="314"/>
                  </a:cubicBezTo>
                  <a:cubicBezTo>
                    <a:pt x="989" y="311"/>
                    <a:pt x="981" y="319"/>
                    <a:pt x="983" y="334"/>
                  </a:cubicBezTo>
                  <a:cubicBezTo>
                    <a:pt x="983" y="334"/>
                    <a:pt x="983" y="334"/>
                    <a:pt x="983" y="334"/>
                  </a:cubicBezTo>
                  <a:cubicBezTo>
                    <a:pt x="986" y="349"/>
                    <a:pt x="1000" y="362"/>
                    <a:pt x="1013" y="366"/>
                  </a:cubicBezTo>
                  <a:cubicBezTo>
                    <a:pt x="1013" y="366"/>
                    <a:pt x="1013" y="366"/>
                    <a:pt x="1013" y="366"/>
                  </a:cubicBezTo>
                  <a:cubicBezTo>
                    <a:pt x="1028" y="368"/>
                    <a:pt x="1035" y="359"/>
                    <a:pt x="1033" y="344"/>
                  </a:cubicBezTo>
                  <a:cubicBezTo>
                    <a:pt x="1030" y="330"/>
                    <a:pt x="1017" y="317"/>
                    <a:pt x="1003" y="314"/>
                  </a:cubicBezTo>
                  <a:close/>
                  <a:moveTo>
                    <a:pt x="1054" y="326"/>
                  </a:moveTo>
                  <a:cubicBezTo>
                    <a:pt x="1054" y="326"/>
                    <a:pt x="1054" y="326"/>
                    <a:pt x="1054" y="326"/>
                  </a:cubicBezTo>
                  <a:cubicBezTo>
                    <a:pt x="1042" y="323"/>
                    <a:pt x="1034" y="331"/>
                    <a:pt x="1037" y="345"/>
                  </a:cubicBezTo>
                  <a:cubicBezTo>
                    <a:pt x="1037" y="345"/>
                    <a:pt x="1037" y="345"/>
                    <a:pt x="1037" y="345"/>
                  </a:cubicBezTo>
                  <a:cubicBezTo>
                    <a:pt x="1040" y="360"/>
                    <a:pt x="1052" y="373"/>
                    <a:pt x="1065" y="376"/>
                  </a:cubicBezTo>
                  <a:cubicBezTo>
                    <a:pt x="1065" y="376"/>
                    <a:pt x="1065" y="376"/>
                    <a:pt x="1065" y="376"/>
                  </a:cubicBezTo>
                  <a:cubicBezTo>
                    <a:pt x="1078" y="379"/>
                    <a:pt x="1085" y="370"/>
                    <a:pt x="1082" y="356"/>
                  </a:cubicBezTo>
                  <a:cubicBezTo>
                    <a:pt x="1079" y="342"/>
                    <a:pt x="1067" y="329"/>
                    <a:pt x="1054" y="326"/>
                  </a:cubicBezTo>
                  <a:close/>
                  <a:moveTo>
                    <a:pt x="1100" y="339"/>
                  </a:moveTo>
                  <a:cubicBezTo>
                    <a:pt x="1100" y="339"/>
                    <a:pt x="1100" y="339"/>
                    <a:pt x="1100" y="339"/>
                  </a:cubicBezTo>
                  <a:cubicBezTo>
                    <a:pt x="1088" y="336"/>
                    <a:pt x="1082" y="343"/>
                    <a:pt x="1085" y="357"/>
                  </a:cubicBezTo>
                  <a:cubicBezTo>
                    <a:pt x="1085" y="357"/>
                    <a:pt x="1085" y="357"/>
                    <a:pt x="1085" y="357"/>
                  </a:cubicBezTo>
                  <a:cubicBezTo>
                    <a:pt x="1089" y="371"/>
                    <a:pt x="1100" y="385"/>
                    <a:pt x="1111" y="388"/>
                  </a:cubicBezTo>
                  <a:cubicBezTo>
                    <a:pt x="1111" y="388"/>
                    <a:pt x="1111" y="388"/>
                    <a:pt x="1111" y="388"/>
                  </a:cubicBezTo>
                  <a:cubicBezTo>
                    <a:pt x="1123" y="390"/>
                    <a:pt x="1129" y="382"/>
                    <a:pt x="1125" y="369"/>
                  </a:cubicBezTo>
                  <a:cubicBezTo>
                    <a:pt x="1122" y="355"/>
                    <a:pt x="1111" y="342"/>
                    <a:pt x="1100" y="339"/>
                  </a:cubicBezTo>
                  <a:close/>
                  <a:moveTo>
                    <a:pt x="1140" y="352"/>
                  </a:moveTo>
                  <a:cubicBezTo>
                    <a:pt x="1140" y="352"/>
                    <a:pt x="1140" y="352"/>
                    <a:pt x="1140" y="352"/>
                  </a:cubicBezTo>
                  <a:cubicBezTo>
                    <a:pt x="1130" y="349"/>
                    <a:pt x="1125" y="356"/>
                    <a:pt x="1128" y="369"/>
                  </a:cubicBezTo>
                  <a:cubicBezTo>
                    <a:pt x="1128" y="369"/>
                    <a:pt x="1128" y="369"/>
                    <a:pt x="1128" y="369"/>
                  </a:cubicBezTo>
                  <a:cubicBezTo>
                    <a:pt x="1131" y="383"/>
                    <a:pt x="1142" y="396"/>
                    <a:pt x="1152" y="400"/>
                  </a:cubicBezTo>
                  <a:cubicBezTo>
                    <a:pt x="1152" y="400"/>
                    <a:pt x="1152" y="400"/>
                    <a:pt x="1152" y="400"/>
                  </a:cubicBezTo>
                  <a:cubicBezTo>
                    <a:pt x="1162" y="403"/>
                    <a:pt x="1166" y="394"/>
                    <a:pt x="1163" y="382"/>
                  </a:cubicBezTo>
                  <a:cubicBezTo>
                    <a:pt x="1159" y="369"/>
                    <a:pt x="1150" y="356"/>
                    <a:pt x="1140" y="352"/>
                  </a:cubicBezTo>
                  <a:close/>
                  <a:moveTo>
                    <a:pt x="1174" y="366"/>
                  </a:moveTo>
                  <a:cubicBezTo>
                    <a:pt x="1174" y="366"/>
                    <a:pt x="1174" y="366"/>
                    <a:pt x="1174" y="366"/>
                  </a:cubicBezTo>
                  <a:cubicBezTo>
                    <a:pt x="1166" y="363"/>
                    <a:pt x="1162" y="370"/>
                    <a:pt x="1165" y="383"/>
                  </a:cubicBezTo>
                  <a:cubicBezTo>
                    <a:pt x="1165" y="383"/>
                    <a:pt x="1165" y="383"/>
                    <a:pt x="1165" y="383"/>
                  </a:cubicBezTo>
                  <a:cubicBezTo>
                    <a:pt x="1169" y="396"/>
                    <a:pt x="1179" y="409"/>
                    <a:pt x="1187" y="412"/>
                  </a:cubicBezTo>
                  <a:cubicBezTo>
                    <a:pt x="1187" y="412"/>
                    <a:pt x="1187" y="412"/>
                    <a:pt x="1187" y="412"/>
                  </a:cubicBezTo>
                  <a:cubicBezTo>
                    <a:pt x="1195" y="415"/>
                    <a:pt x="1198" y="408"/>
                    <a:pt x="1195" y="395"/>
                  </a:cubicBezTo>
                  <a:cubicBezTo>
                    <a:pt x="1191" y="383"/>
                    <a:pt x="1182" y="371"/>
                    <a:pt x="1174" y="366"/>
                  </a:cubicBezTo>
                  <a:close/>
                  <a:moveTo>
                    <a:pt x="1203" y="381"/>
                  </a:moveTo>
                  <a:cubicBezTo>
                    <a:pt x="1203" y="381"/>
                    <a:pt x="1203" y="381"/>
                    <a:pt x="1203" y="381"/>
                  </a:cubicBezTo>
                  <a:cubicBezTo>
                    <a:pt x="1196" y="378"/>
                    <a:pt x="1194" y="383"/>
                    <a:pt x="1197" y="396"/>
                  </a:cubicBezTo>
                  <a:cubicBezTo>
                    <a:pt x="1197" y="396"/>
                    <a:pt x="1197" y="396"/>
                    <a:pt x="1197" y="396"/>
                  </a:cubicBezTo>
                  <a:cubicBezTo>
                    <a:pt x="1201" y="409"/>
                    <a:pt x="1209" y="421"/>
                    <a:pt x="1216" y="425"/>
                  </a:cubicBezTo>
                  <a:cubicBezTo>
                    <a:pt x="1216" y="425"/>
                    <a:pt x="1216" y="425"/>
                    <a:pt x="1216" y="425"/>
                  </a:cubicBezTo>
                  <a:cubicBezTo>
                    <a:pt x="1223" y="428"/>
                    <a:pt x="1225" y="421"/>
                    <a:pt x="1221" y="409"/>
                  </a:cubicBezTo>
                  <a:cubicBezTo>
                    <a:pt x="1217" y="397"/>
                    <a:pt x="1210" y="385"/>
                    <a:pt x="1203" y="381"/>
                  </a:cubicBezTo>
                  <a:close/>
                  <a:moveTo>
                    <a:pt x="1244" y="411"/>
                  </a:moveTo>
                  <a:cubicBezTo>
                    <a:pt x="1244" y="411"/>
                    <a:pt x="1244" y="411"/>
                    <a:pt x="1244" y="411"/>
                  </a:cubicBezTo>
                  <a:cubicBezTo>
                    <a:pt x="1240" y="407"/>
                    <a:pt x="1240" y="413"/>
                    <a:pt x="1243" y="424"/>
                  </a:cubicBezTo>
                  <a:cubicBezTo>
                    <a:pt x="1243" y="424"/>
                    <a:pt x="1243" y="424"/>
                    <a:pt x="1243" y="424"/>
                  </a:cubicBezTo>
                  <a:cubicBezTo>
                    <a:pt x="1247" y="436"/>
                    <a:pt x="1253" y="448"/>
                    <a:pt x="1257" y="451"/>
                  </a:cubicBezTo>
                  <a:cubicBezTo>
                    <a:pt x="1257" y="451"/>
                    <a:pt x="1257" y="451"/>
                    <a:pt x="1257" y="451"/>
                  </a:cubicBezTo>
                  <a:cubicBezTo>
                    <a:pt x="1261" y="454"/>
                    <a:pt x="1261" y="448"/>
                    <a:pt x="1257" y="437"/>
                  </a:cubicBezTo>
                  <a:cubicBezTo>
                    <a:pt x="1254" y="426"/>
                    <a:pt x="1248" y="415"/>
                    <a:pt x="1244" y="411"/>
                  </a:cubicBezTo>
                  <a:close/>
                  <a:moveTo>
                    <a:pt x="1256" y="427"/>
                  </a:moveTo>
                  <a:cubicBezTo>
                    <a:pt x="1256" y="427"/>
                    <a:pt x="1256" y="427"/>
                    <a:pt x="1256" y="427"/>
                  </a:cubicBezTo>
                  <a:cubicBezTo>
                    <a:pt x="1254" y="423"/>
                    <a:pt x="1254" y="428"/>
                    <a:pt x="1258" y="438"/>
                  </a:cubicBezTo>
                  <a:cubicBezTo>
                    <a:pt x="1258" y="438"/>
                    <a:pt x="1258" y="438"/>
                    <a:pt x="1258" y="438"/>
                  </a:cubicBezTo>
                  <a:cubicBezTo>
                    <a:pt x="1262" y="449"/>
                    <a:pt x="1267" y="461"/>
                    <a:pt x="1269" y="464"/>
                  </a:cubicBezTo>
                  <a:cubicBezTo>
                    <a:pt x="1269" y="464"/>
                    <a:pt x="1269" y="464"/>
                    <a:pt x="1269" y="464"/>
                  </a:cubicBezTo>
                  <a:cubicBezTo>
                    <a:pt x="1271" y="468"/>
                    <a:pt x="1270" y="462"/>
                    <a:pt x="1266" y="452"/>
                  </a:cubicBezTo>
                  <a:cubicBezTo>
                    <a:pt x="1263" y="442"/>
                    <a:pt x="1258" y="431"/>
                    <a:pt x="1256" y="427"/>
                  </a:cubicBezTo>
                  <a:close/>
                  <a:moveTo>
                    <a:pt x="79" y="405"/>
                  </a:moveTo>
                  <a:cubicBezTo>
                    <a:pt x="79" y="405"/>
                    <a:pt x="79" y="405"/>
                    <a:pt x="79" y="405"/>
                  </a:cubicBezTo>
                  <a:cubicBezTo>
                    <a:pt x="69" y="409"/>
                    <a:pt x="60" y="421"/>
                    <a:pt x="57" y="435"/>
                  </a:cubicBezTo>
                  <a:cubicBezTo>
                    <a:pt x="57" y="435"/>
                    <a:pt x="57" y="435"/>
                    <a:pt x="57" y="435"/>
                  </a:cubicBezTo>
                  <a:cubicBezTo>
                    <a:pt x="54" y="449"/>
                    <a:pt x="59" y="458"/>
                    <a:pt x="68" y="456"/>
                  </a:cubicBezTo>
                  <a:cubicBezTo>
                    <a:pt x="68" y="456"/>
                    <a:pt x="68" y="456"/>
                    <a:pt x="68" y="456"/>
                  </a:cubicBezTo>
                  <a:cubicBezTo>
                    <a:pt x="78" y="453"/>
                    <a:pt x="88" y="439"/>
                    <a:pt x="91" y="425"/>
                  </a:cubicBezTo>
                  <a:cubicBezTo>
                    <a:pt x="94" y="410"/>
                    <a:pt x="88" y="403"/>
                    <a:pt x="79" y="405"/>
                  </a:cubicBezTo>
                  <a:close/>
                  <a:moveTo>
                    <a:pt x="118" y="393"/>
                  </a:moveTo>
                  <a:cubicBezTo>
                    <a:pt x="118" y="393"/>
                    <a:pt x="118" y="393"/>
                    <a:pt x="118" y="393"/>
                  </a:cubicBezTo>
                  <a:cubicBezTo>
                    <a:pt x="107" y="397"/>
                    <a:pt x="98" y="410"/>
                    <a:pt x="94" y="424"/>
                  </a:cubicBezTo>
                  <a:cubicBezTo>
                    <a:pt x="94" y="424"/>
                    <a:pt x="94" y="424"/>
                    <a:pt x="94" y="424"/>
                  </a:cubicBezTo>
                  <a:cubicBezTo>
                    <a:pt x="91" y="439"/>
                    <a:pt x="97" y="448"/>
                    <a:pt x="109" y="446"/>
                  </a:cubicBezTo>
                  <a:cubicBezTo>
                    <a:pt x="109" y="446"/>
                    <a:pt x="109" y="446"/>
                    <a:pt x="109" y="446"/>
                  </a:cubicBezTo>
                  <a:cubicBezTo>
                    <a:pt x="120" y="443"/>
                    <a:pt x="131" y="429"/>
                    <a:pt x="134" y="414"/>
                  </a:cubicBezTo>
                  <a:cubicBezTo>
                    <a:pt x="136" y="399"/>
                    <a:pt x="129" y="390"/>
                    <a:pt x="118" y="393"/>
                  </a:cubicBez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  <a:cubicBezTo>
                    <a:pt x="151" y="385"/>
                    <a:pt x="140" y="398"/>
                    <a:pt x="137" y="413"/>
                  </a:cubicBezTo>
                  <a:cubicBezTo>
                    <a:pt x="137" y="413"/>
                    <a:pt x="137" y="413"/>
                    <a:pt x="137" y="413"/>
                  </a:cubicBezTo>
                  <a:cubicBezTo>
                    <a:pt x="134" y="428"/>
                    <a:pt x="142" y="439"/>
                    <a:pt x="154" y="43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67" y="433"/>
                    <a:pt x="179" y="419"/>
                    <a:pt x="182" y="404"/>
                  </a:cubicBezTo>
                  <a:cubicBezTo>
                    <a:pt x="184" y="388"/>
                    <a:pt x="176" y="379"/>
                    <a:pt x="164" y="382"/>
                  </a:cubicBezTo>
                  <a:close/>
                  <a:moveTo>
                    <a:pt x="215" y="371"/>
                  </a:moveTo>
                  <a:cubicBezTo>
                    <a:pt x="215" y="371"/>
                    <a:pt x="215" y="371"/>
                    <a:pt x="215" y="371"/>
                  </a:cubicBezTo>
                  <a:cubicBezTo>
                    <a:pt x="201" y="374"/>
                    <a:pt x="189" y="388"/>
                    <a:pt x="186" y="403"/>
                  </a:cubicBezTo>
                  <a:cubicBezTo>
                    <a:pt x="186" y="403"/>
                    <a:pt x="186" y="403"/>
                    <a:pt x="186" y="403"/>
                  </a:cubicBezTo>
                  <a:cubicBezTo>
                    <a:pt x="184" y="419"/>
                    <a:pt x="192" y="429"/>
                    <a:pt x="206" y="427"/>
                  </a:cubicBezTo>
                  <a:cubicBezTo>
                    <a:pt x="206" y="427"/>
                    <a:pt x="206" y="427"/>
                    <a:pt x="206" y="427"/>
                  </a:cubicBezTo>
                  <a:cubicBezTo>
                    <a:pt x="220" y="424"/>
                    <a:pt x="233" y="410"/>
                    <a:pt x="236" y="394"/>
                  </a:cubicBezTo>
                  <a:cubicBezTo>
                    <a:pt x="238" y="379"/>
                    <a:pt x="229" y="369"/>
                    <a:pt x="215" y="371"/>
                  </a:cubicBezTo>
                  <a:close/>
                  <a:moveTo>
                    <a:pt x="271" y="361"/>
                  </a:moveTo>
                  <a:cubicBezTo>
                    <a:pt x="271" y="361"/>
                    <a:pt x="271" y="361"/>
                    <a:pt x="271" y="361"/>
                  </a:cubicBezTo>
                  <a:cubicBezTo>
                    <a:pt x="256" y="364"/>
                    <a:pt x="243" y="378"/>
                    <a:pt x="240" y="394"/>
                  </a:cubicBezTo>
                  <a:cubicBezTo>
                    <a:pt x="240" y="394"/>
                    <a:pt x="240" y="394"/>
                    <a:pt x="240" y="394"/>
                  </a:cubicBezTo>
                  <a:cubicBezTo>
                    <a:pt x="238" y="409"/>
                    <a:pt x="248" y="420"/>
                    <a:pt x="263" y="418"/>
                  </a:cubicBezTo>
                  <a:cubicBezTo>
                    <a:pt x="263" y="418"/>
                    <a:pt x="263" y="418"/>
                    <a:pt x="263" y="418"/>
                  </a:cubicBezTo>
                  <a:cubicBezTo>
                    <a:pt x="278" y="416"/>
                    <a:pt x="293" y="401"/>
                    <a:pt x="295" y="385"/>
                  </a:cubicBezTo>
                  <a:cubicBezTo>
                    <a:pt x="296" y="369"/>
                    <a:pt x="286" y="359"/>
                    <a:pt x="271" y="361"/>
                  </a:cubicBezTo>
                  <a:close/>
                  <a:moveTo>
                    <a:pt x="467" y="340"/>
                  </a:moveTo>
                  <a:cubicBezTo>
                    <a:pt x="467" y="340"/>
                    <a:pt x="467" y="340"/>
                    <a:pt x="467" y="340"/>
                  </a:cubicBezTo>
                  <a:cubicBezTo>
                    <a:pt x="449" y="341"/>
                    <a:pt x="434" y="354"/>
                    <a:pt x="432" y="371"/>
                  </a:cubicBezTo>
                  <a:cubicBezTo>
                    <a:pt x="432" y="371"/>
                    <a:pt x="432" y="371"/>
                    <a:pt x="432" y="371"/>
                  </a:cubicBezTo>
                  <a:cubicBezTo>
                    <a:pt x="431" y="387"/>
                    <a:pt x="444" y="400"/>
                    <a:pt x="463" y="399"/>
                  </a:cubicBezTo>
                  <a:cubicBezTo>
                    <a:pt x="463" y="399"/>
                    <a:pt x="463" y="399"/>
                    <a:pt x="463" y="399"/>
                  </a:cubicBezTo>
                  <a:cubicBezTo>
                    <a:pt x="482" y="398"/>
                    <a:pt x="497" y="383"/>
                    <a:pt x="499" y="367"/>
                  </a:cubicBezTo>
                  <a:cubicBezTo>
                    <a:pt x="499" y="350"/>
                    <a:pt x="486" y="338"/>
                    <a:pt x="467" y="340"/>
                  </a:cubicBezTo>
                  <a:close/>
                  <a:moveTo>
                    <a:pt x="613" y="335"/>
                  </a:moveTo>
                  <a:cubicBezTo>
                    <a:pt x="613" y="335"/>
                    <a:pt x="613" y="335"/>
                    <a:pt x="613" y="335"/>
                  </a:cubicBezTo>
                  <a:cubicBezTo>
                    <a:pt x="594" y="335"/>
                    <a:pt x="579" y="348"/>
                    <a:pt x="578" y="364"/>
                  </a:cubicBezTo>
                  <a:cubicBezTo>
                    <a:pt x="578" y="364"/>
                    <a:pt x="578" y="364"/>
                    <a:pt x="578" y="364"/>
                  </a:cubicBezTo>
                  <a:cubicBezTo>
                    <a:pt x="578" y="381"/>
                    <a:pt x="593" y="394"/>
                    <a:pt x="613" y="394"/>
                  </a:cubicBezTo>
                  <a:cubicBezTo>
                    <a:pt x="613" y="394"/>
                    <a:pt x="613" y="394"/>
                    <a:pt x="613" y="394"/>
                  </a:cubicBezTo>
                  <a:cubicBezTo>
                    <a:pt x="633" y="394"/>
                    <a:pt x="648" y="381"/>
                    <a:pt x="648" y="364"/>
                  </a:cubicBezTo>
                  <a:cubicBezTo>
                    <a:pt x="647" y="347"/>
                    <a:pt x="632" y="335"/>
                    <a:pt x="613" y="335"/>
                  </a:cubicBezTo>
                  <a:close/>
                  <a:moveTo>
                    <a:pt x="687" y="336"/>
                  </a:moveTo>
                  <a:cubicBezTo>
                    <a:pt x="687" y="336"/>
                    <a:pt x="687" y="336"/>
                    <a:pt x="687" y="336"/>
                  </a:cubicBezTo>
                  <a:cubicBezTo>
                    <a:pt x="668" y="335"/>
                    <a:pt x="653" y="347"/>
                    <a:pt x="653" y="364"/>
                  </a:cubicBezTo>
                  <a:cubicBezTo>
                    <a:pt x="653" y="364"/>
                    <a:pt x="653" y="364"/>
                    <a:pt x="653" y="364"/>
                  </a:cubicBezTo>
                  <a:cubicBezTo>
                    <a:pt x="654" y="381"/>
                    <a:pt x="669" y="394"/>
                    <a:pt x="689" y="395"/>
                  </a:cubicBezTo>
                  <a:cubicBezTo>
                    <a:pt x="689" y="395"/>
                    <a:pt x="689" y="395"/>
                    <a:pt x="689" y="395"/>
                  </a:cubicBezTo>
                  <a:cubicBezTo>
                    <a:pt x="708" y="396"/>
                    <a:pt x="722" y="383"/>
                    <a:pt x="722" y="366"/>
                  </a:cubicBezTo>
                  <a:cubicBezTo>
                    <a:pt x="721" y="349"/>
                    <a:pt x="706" y="337"/>
                    <a:pt x="687" y="336"/>
                  </a:cubicBezTo>
                  <a:close/>
                  <a:moveTo>
                    <a:pt x="957" y="360"/>
                  </a:moveTo>
                  <a:cubicBezTo>
                    <a:pt x="957" y="360"/>
                    <a:pt x="957" y="360"/>
                    <a:pt x="957" y="360"/>
                  </a:cubicBezTo>
                  <a:cubicBezTo>
                    <a:pt x="942" y="358"/>
                    <a:pt x="931" y="368"/>
                    <a:pt x="933" y="384"/>
                  </a:cubicBezTo>
                  <a:cubicBezTo>
                    <a:pt x="933" y="384"/>
                    <a:pt x="933" y="384"/>
                    <a:pt x="933" y="384"/>
                  </a:cubicBezTo>
                  <a:cubicBezTo>
                    <a:pt x="935" y="400"/>
                    <a:pt x="949" y="415"/>
                    <a:pt x="965" y="417"/>
                  </a:cubicBezTo>
                  <a:cubicBezTo>
                    <a:pt x="965" y="417"/>
                    <a:pt x="965" y="417"/>
                    <a:pt x="965" y="417"/>
                  </a:cubicBezTo>
                  <a:cubicBezTo>
                    <a:pt x="981" y="419"/>
                    <a:pt x="990" y="408"/>
                    <a:pt x="988" y="392"/>
                  </a:cubicBezTo>
                  <a:cubicBezTo>
                    <a:pt x="986" y="376"/>
                    <a:pt x="973" y="362"/>
                    <a:pt x="957" y="360"/>
                  </a:cubicBezTo>
                  <a:close/>
                  <a:moveTo>
                    <a:pt x="1014" y="370"/>
                  </a:moveTo>
                  <a:cubicBezTo>
                    <a:pt x="1014" y="370"/>
                    <a:pt x="1014" y="370"/>
                    <a:pt x="1014" y="370"/>
                  </a:cubicBezTo>
                  <a:cubicBezTo>
                    <a:pt x="1000" y="367"/>
                    <a:pt x="991" y="377"/>
                    <a:pt x="993" y="393"/>
                  </a:cubicBezTo>
                  <a:cubicBezTo>
                    <a:pt x="993" y="393"/>
                    <a:pt x="993" y="393"/>
                    <a:pt x="993" y="393"/>
                  </a:cubicBezTo>
                  <a:cubicBezTo>
                    <a:pt x="995" y="409"/>
                    <a:pt x="1009" y="423"/>
                    <a:pt x="1023" y="426"/>
                  </a:cubicBezTo>
                  <a:cubicBezTo>
                    <a:pt x="1023" y="426"/>
                    <a:pt x="1023" y="426"/>
                    <a:pt x="1023" y="426"/>
                  </a:cubicBezTo>
                  <a:cubicBezTo>
                    <a:pt x="1037" y="427"/>
                    <a:pt x="1046" y="417"/>
                    <a:pt x="1043" y="402"/>
                  </a:cubicBezTo>
                  <a:cubicBezTo>
                    <a:pt x="1041" y="386"/>
                    <a:pt x="1028" y="372"/>
                    <a:pt x="1014" y="370"/>
                  </a:cubicBezTo>
                  <a:close/>
                  <a:moveTo>
                    <a:pt x="1153" y="403"/>
                  </a:moveTo>
                  <a:cubicBezTo>
                    <a:pt x="1153" y="403"/>
                    <a:pt x="1153" y="403"/>
                    <a:pt x="1153" y="403"/>
                  </a:cubicBezTo>
                  <a:cubicBezTo>
                    <a:pt x="1143" y="400"/>
                    <a:pt x="1137" y="409"/>
                    <a:pt x="1140" y="423"/>
                  </a:cubicBezTo>
                  <a:cubicBezTo>
                    <a:pt x="1140" y="423"/>
                    <a:pt x="1140" y="423"/>
                    <a:pt x="1140" y="423"/>
                  </a:cubicBezTo>
                  <a:cubicBezTo>
                    <a:pt x="1143" y="438"/>
                    <a:pt x="1153" y="452"/>
                    <a:pt x="1163" y="454"/>
                  </a:cubicBezTo>
                  <a:cubicBezTo>
                    <a:pt x="1163" y="454"/>
                    <a:pt x="1163" y="454"/>
                    <a:pt x="1163" y="454"/>
                  </a:cubicBezTo>
                  <a:cubicBezTo>
                    <a:pt x="1173" y="457"/>
                    <a:pt x="1178" y="447"/>
                    <a:pt x="1175" y="434"/>
                  </a:cubicBezTo>
                  <a:cubicBezTo>
                    <a:pt x="1172" y="419"/>
                    <a:pt x="1163" y="406"/>
                    <a:pt x="1153" y="403"/>
                  </a:cubicBezTo>
                  <a:close/>
                  <a:moveTo>
                    <a:pt x="1188" y="416"/>
                  </a:moveTo>
                  <a:cubicBezTo>
                    <a:pt x="1188" y="416"/>
                    <a:pt x="1188" y="416"/>
                    <a:pt x="1188" y="416"/>
                  </a:cubicBezTo>
                  <a:cubicBezTo>
                    <a:pt x="1179" y="413"/>
                    <a:pt x="1175" y="421"/>
                    <a:pt x="1178" y="434"/>
                  </a:cubicBezTo>
                  <a:cubicBezTo>
                    <a:pt x="1178" y="434"/>
                    <a:pt x="1178" y="434"/>
                    <a:pt x="1178" y="434"/>
                  </a:cubicBezTo>
                  <a:cubicBezTo>
                    <a:pt x="1181" y="448"/>
                    <a:pt x="1190" y="462"/>
                    <a:pt x="1198" y="464"/>
                  </a:cubicBezTo>
                  <a:cubicBezTo>
                    <a:pt x="1198" y="464"/>
                    <a:pt x="1198" y="464"/>
                    <a:pt x="1198" y="464"/>
                  </a:cubicBezTo>
                  <a:cubicBezTo>
                    <a:pt x="1207" y="467"/>
                    <a:pt x="1210" y="459"/>
                    <a:pt x="1208" y="445"/>
                  </a:cubicBezTo>
                  <a:cubicBezTo>
                    <a:pt x="1204" y="432"/>
                    <a:pt x="1196" y="419"/>
                    <a:pt x="1188" y="416"/>
                  </a:cubicBezTo>
                  <a:close/>
                  <a:moveTo>
                    <a:pt x="1217" y="428"/>
                  </a:moveTo>
                  <a:cubicBezTo>
                    <a:pt x="1217" y="428"/>
                    <a:pt x="1217" y="428"/>
                    <a:pt x="1217" y="428"/>
                  </a:cubicBezTo>
                  <a:cubicBezTo>
                    <a:pt x="1210" y="425"/>
                    <a:pt x="1207" y="432"/>
                    <a:pt x="1210" y="446"/>
                  </a:cubicBezTo>
                  <a:cubicBezTo>
                    <a:pt x="1210" y="446"/>
                    <a:pt x="1210" y="446"/>
                    <a:pt x="1210" y="446"/>
                  </a:cubicBezTo>
                  <a:cubicBezTo>
                    <a:pt x="1213" y="459"/>
                    <a:pt x="1221" y="472"/>
                    <a:pt x="1228" y="475"/>
                  </a:cubicBezTo>
                  <a:cubicBezTo>
                    <a:pt x="1228" y="475"/>
                    <a:pt x="1228" y="475"/>
                    <a:pt x="1228" y="475"/>
                  </a:cubicBezTo>
                  <a:cubicBezTo>
                    <a:pt x="1235" y="478"/>
                    <a:pt x="1237" y="469"/>
                    <a:pt x="1234" y="457"/>
                  </a:cubicBezTo>
                  <a:cubicBezTo>
                    <a:pt x="1231" y="444"/>
                    <a:pt x="1224" y="431"/>
                    <a:pt x="1217" y="428"/>
                  </a:cubicBezTo>
                  <a:close/>
                  <a:moveTo>
                    <a:pt x="1240" y="441"/>
                  </a:moveTo>
                  <a:cubicBezTo>
                    <a:pt x="1240" y="441"/>
                    <a:pt x="1240" y="441"/>
                    <a:pt x="1240" y="441"/>
                  </a:cubicBezTo>
                  <a:cubicBezTo>
                    <a:pt x="1235" y="438"/>
                    <a:pt x="1233" y="445"/>
                    <a:pt x="1236" y="458"/>
                  </a:cubicBezTo>
                  <a:cubicBezTo>
                    <a:pt x="1236" y="458"/>
                    <a:pt x="1236" y="458"/>
                    <a:pt x="1236" y="458"/>
                  </a:cubicBezTo>
                  <a:cubicBezTo>
                    <a:pt x="1239" y="470"/>
                    <a:pt x="1246" y="483"/>
                    <a:pt x="1251" y="486"/>
                  </a:cubicBezTo>
                  <a:cubicBezTo>
                    <a:pt x="1251" y="486"/>
                    <a:pt x="1251" y="486"/>
                    <a:pt x="1251" y="486"/>
                  </a:cubicBezTo>
                  <a:cubicBezTo>
                    <a:pt x="1256" y="489"/>
                    <a:pt x="1258" y="481"/>
                    <a:pt x="1255" y="469"/>
                  </a:cubicBezTo>
                  <a:cubicBezTo>
                    <a:pt x="1252" y="456"/>
                    <a:pt x="1246" y="445"/>
                    <a:pt x="1240" y="441"/>
                  </a:cubicBezTo>
                  <a:close/>
                  <a:moveTo>
                    <a:pt x="1258" y="454"/>
                  </a:moveTo>
                  <a:cubicBezTo>
                    <a:pt x="1258" y="454"/>
                    <a:pt x="1258" y="454"/>
                    <a:pt x="1258" y="454"/>
                  </a:cubicBezTo>
                  <a:cubicBezTo>
                    <a:pt x="1254" y="451"/>
                    <a:pt x="1254" y="457"/>
                    <a:pt x="1256" y="469"/>
                  </a:cubicBezTo>
                  <a:cubicBezTo>
                    <a:pt x="1256" y="469"/>
                    <a:pt x="1256" y="469"/>
                    <a:pt x="1256" y="469"/>
                  </a:cubicBezTo>
                  <a:cubicBezTo>
                    <a:pt x="1260" y="482"/>
                    <a:pt x="1266" y="493"/>
                    <a:pt x="1269" y="497"/>
                  </a:cubicBezTo>
                  <a:cubicBezTo>
                    <a:pt x="1269" y="497"/>
                    <a:pt x="1269" y="497"/>
                    <a:pt x="1269" y="497"/>
                  </a:cubicBezTo>
                  <a:cubicBezTo>
                    <a:pt x="1273" y="499"/>
                    <a:pt x="1273" y="492"/>
                    <a:pt x="1270" y="481"/>
                  </a:cubicBezTo>
                  <a:cubicBezTo>
                    <a:pt x="1267" y="469"/>
                    <a:pt x="1262" y="458"/>
                    <a:pt x="1258" y="454"/>
                  </a:cubicBezTo>
                  <a:close/>
                  <a:moveTo>
                    <a:pt x="1270" y="467"/>
                  </a:moveTo>
                  <a:cubicBezTo>
                    <a:pt x="1270" y="467"/>
                    <a:pt x="1270" y="467"/>
                    <a:pt x="1270" y="467"/>
                  </a:cubicBezTo>
                  <a:cubicBezTo>
                    <a:pt x="1268" y="464"/>
                    <a:pt x="1268" y="470"/>
                    <a:pt x="1271" y="481"/>
                  </a:cubicBezTo>
                  <a:cubicBezTo>
                    <a:pt x="1271" y="481"/>
                    <a:pt x="1271" y="481"/>
                    <a:pt x="1271" y="481"/>
                  </a:cubicBezTo>
                  <a:cubicBezTo>
                    <a:pt x="1275" y="493"/>
                    <a:pt x="1279" y="504"/>
                    <a:pt x="1281" y="507"/>
                  </a:cubicBezTo>
                  <a:cubicBezTo>
                    <a:pt x="1281" y="507"/>
                    <a:pt x="1281" y="507"/>
                    <a:pt x="1281" y="507"/>
                  </a:cubicBezTo>
                  <a:cubicBezTo>
                    <a:pt x="1284" y="510"/>
                    <a:pt x="1282" y="503"/>
                    <a:pt x="1280" y="493"/>
                  </a:cubicBezTo>
                  <a:cubicBezTo>
                    <a:pt x="1276" y="481"/>
                    <a:pt x="1273" y="471"/>
                    <a:pt x="1270" y="467"/>
                  </a:cubicBezTo>
                  <a:close/>
                  <a:moveTo>
                    <a:pt x="68" y="460"/>
                  </a:moveTo>
                  <a:cubicBezTo>
                    <a:pt x="68" y="460"/>
                    <a:pt x="68" y="460"/>
                    <a:pt x="68" y="460"/>
                  </a:cubicBezTo>
                  <a:cubicBezTo>
                    <a:pt x="58" y="462"/>
                    <a:pt x="49" y="476"/>
                    <a:pt x="47" y="490"/>
                  </a:cubicBezTo>
                  <a:cubicBezTo>
                    <a:pt x="47" y="490"/>
                    <a:pt x="47" y="490"/>
                    <a:pt x="47" y="490"/>
                  </a:cubicBezTo>
                  <a:cubicBezTo>
                    <a:pt x="45" y="505"/>
                    <a:pt x="50" y="515"/>
                    <a:pt x="59" y="513"/>
                  </a:cubicBezTo>
                  <a:cubicBezTo>
                    <a:pt x="59" y="513"/>
                    <a:pt x="59" y="513"/>
                    <a:pt x="59" y="513"/>
                  </a:cubicBezTo>
                  <a:cubicBezTo>
                    <a:pt x="69" y="511"/>
                    <a:pt x="79" y="497"/>
                    <a:pt x="81" y="482"/>
                  </a:cubicBezTo>
                  <a:cubicBezTo>
                    <a:pt x="84" y="467"/>
                    <a:pt x="77" y="457"/>
                    <a:pt x="68" y="460"/>
                  </a:cubicBezTo>
                  <a:close/>
                  <a:moveTo>
                    <a:pt x="108" y="450"/>
                  </a:moveTo>
                  <a:cubicBezTo>
                    <a:pt x="108" y="450"/>
                    <a:pt x="108" y="450"/>
                    <a:pt x="108" y="450"/>
                  </a:cubicBezTo>
                  <a:cubicBezTo>
                    <a:pt x="97" y="453"/>
                    <a:pt x="87" y="466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2" y="497"/>
                    <a:pt x="89" y="507"/>
                    <a:pt x="100" y="505"/>
                  </a:cubicBezTo>
                  <a:cubicBezTo>
                    <a:pt x="100" y="505"/>
                    <a:pt x="100" y="505"/>
                    <a:pt x="100" y="505"/>
                  </a:cubicBezTo>
                  <a:cubicBezTo>
                    <a:pt x="111" y="503"/>
                    <a:pt x="122" y="489"/>
                    <a:pt x="124" y="473"/>
                  </a:cubicBezTo>
                  <a:cubicBezTo>
                    <a:pt x="126" y="458"/>
                    <a:pt x="119" y="447"/>
                    <a:pt x="108" y="450"/>
                  </a:cubicBezTo>
                  <a:close/>
                  <a:moveTo>
                    <a:pt x="154" y="440"/>
                  </a:moveTo>
                  <a:cubicBezTo>
                    <a:pt x="154" y="440"/>
                    <a:pt x="154" y="440"/>
                    <a:pt x="154" y="440"/>
                  </a:cubicBezTo>
                  <a:cubicBezTo>
                    <a:pt x="141" y="443"/>
                    <a:pt x="130" y="457"/>
                    <a:pt x="128" y="473"/>
                  </a:cubicBezTo>
                  <a:cubicBezTo>
                    <a:pt x="128" y="473"/>
                    <a:pt x="128" y="473"/>
                    <a:pt x="128" y="473"/>
                  </a:cubicBezTo>
                  <a:cubicBezTo>
                    <a:pt x="126" y="488"/>
                    <a:pt x="134" y="500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9" y="496"/>
                    <a:pt x="171" y="481"/>
                    <a:pt x="173" y="465"/>
                  </a:cubicBezTo>
                  <a:cubicBezTo>
                    <a:pt x="175" y="448"/>
                    <a:pt x="166" y="438"/>
                    <a:pt x="154" y="440"/>
                  </a:cubicBezTo>
                  <a:close/>
                  <a:moveTo>
                    <a:pt x="205" y="431"/>
                  </a:moveTo>
                  <a:cubicBezTo>
                    <a:pt x="205" y="431"/>
                    <a:pt x="205" y="431"/>
                    <a:pt x="205" y="431"/>
                  </a:cubicBezTo>
                  <a:cubicBezTo>
                    <a:pt x="191" y="434"/>
                    <a:pt x="179" y="448"/>
                    <a:pt x="177" y="464"/>
                  </a:cubicBezTo>
                  <a:cubicBezTo>
                    <a:pt x="177" y="464"/>
                    <a:pt x="177" y="464"/>
                    <a:pt x="177" y="464"/>
                  </a:cubicBezTo>
                  <a:cubicBezTo>
                    <a:pt x="175" y="481"/>
                    <a:pt x="184" y="492"/>
                    <a:pt x="198" y="491"/>
                  </a:cubicBezTo>
                  <a:cubicBezTo>
                    <a:pt x="198" y="491"/>
                    <a:pt x="198" y="491"/>
                    <a:pt x="198" y="491"/>
                  </a:cubicBezTo>
                  <a:cubicBezTo>
                    <a:pt x="212" y="489"/>
                    <a:pt x="226" y="474"/>
                    <a:pt x="227" y="457"/>
                  </a:cubicBezTo>
                  <a:cubicBezTo>
                    <a:pt x="229" y="440"/>
                    <a:pt x="219" y="429"/>
                    <a:pt x="205" y="431"/>
                  </a:cubicBezTo>
                  <a:close/>
                  <a:moveTo>
                    <a:pt x="262" y="423"/>
                  </a:moveTo>
                  <a:cubicBezTo>
                    <a:pt x="262" y="423"/>
                    <a:pt x="262" y="423"/>
                    <a:pt x="262" y="423"/>
                  </a:cubicBezTo>
                  <a:cubicBezTo>
                    <a:pt x="247" y="425"/>
                    <a:pt x="234" y="440"/>
                    <a:pt x="232" y="456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30" y="473"/>
                    <a:pt x="240" y="485"/>
                    <a:pt x="256" y="484"/>
                  </a:cubicBezTo>
                  <a:cubicBezTo>
                    <a:pt x="256" y="484"/>
                    <a:pt x="256" y="484"/>
                    <a:pt x="256" y="484"/>
                  </a:cubicBezTo>
                  <a:cubicBezTo>
                    <a:pt x="271" y="482"/>
                    <a:pt x="285" y="467"/>
                    <a:pt x="287" y="450"/>
                  </a:cubicBezTo>
                  <a:cubicBezTo>
                    <a:pt x="289" y="432"/>
                    <a:pt x="278" y="421"/>
                    <a:pt x="262" y="423"/>
                  </a:cubicBezTo>
                  <a:close/>
                  <a:moveTo>
                    <a:pt x="392" y="409"/>
                  </a:moveTo>
                  <a:cubicBezTo>
                    <a:pt x="392" y="409"/>
                    <a:pt x="392" y="409"/>
                    <a:pt x="392" y="409"/>
                  </a:cubicBezTo>
                  <a:cubicBezTo>
                    <a:pt x="374" y="411"/>
                    <a:pt x="359" y="425"/>
                    <a:pt x="357" y="443"/>
                  </a:cubicBezTo>
                  <a:cubicBezTo>
                    <a:pt x="357" y="443"/>
                    <a:pt x="357" y="443"/>
                    <a:pt x="357" y="443"/>
                  </a:cubicBezTo>
                  <a:cubicBezTo>
                    <a:pt x="356" y="460"/>
                    <a:pt x="369" y="473"/>
                    <a:pt x="387" y="472"/>
                  </a:cubicBezTo>
                  <a:cubicBezTo>
                    <a:pt x="387" y="472"/>
                    <a:pt x="387" y="472"/>
                    <a:pt x="387" y="472"/>
                  </a:cubicBezTo>
                  <a:cubicBezTo>
                    <a:pt x="405" y="470"/>
                    <a:pt x="420" y="456"/>
                    <a:pt x="422" y="438"/>
                  </a:cubicBezTo>
                  <a:cubicBezTo>
                    <a:pt x="423" y="420"/>
                    <a:pt x="410" y="408"/>
                    <a:pt x="392" y="409"/>
                  </a:cubicBezTo>
                  <a:close/>
                  <a:moveTo>
                    <a:pt x="463" y="404"/>
                  </a:moveTo>
                  <a:cubicBezTo>
                    <a:pt x="463" y="404"/>
                    <a:pt x="463" y="404"/>
                    <a:pt x="463" y="404"/>
                  </a:cubicBezTo>
                  <a:cubicBezTo>
                    <a:pt x="444" y="405"/>
                    <a:pt x="429" y="420"/>
                    <a:pt x="427" y="437"/>
                  </a:cubicBezTo>
                  <a:cubicBezTo>
                    <a:pt x="427" y="437"/>
                    <a:pt x="427" y="437"/>
                    <a:pt x="427" y="437"/>
                  </a:cubicBezTo>
                  <a:cubicBezTo>
                    <a:pt x="427" y="456"/>
                    <a:pt x="440" y="469"/>
                    <a:pt x="459" y="468"/>
                  </a:cubicBezTo>
                  <a:cubicBezTo>
                    <a:pt x="459" y="468"/>
                    <a:pt x="459" y="468"/>
                    <a:pt x="459" y="468"/>
                  </a:cubicBezTo>
                  <a:cubicBezTo>
                    <a:pt x="478" y="467"/>
                    <a:pt x="494" y="451"/>
                    <a:pt x="495" y="434"/>
                  </a:cubicBezTo>
                  <a:cubicBezTo>
                    <a:pt x="496" y="416"/>
                    <a:pt x="482" y="403"/>
                    <a:pt x="463" y="404"/>
                  </a:cubicBezTo>
                  <a:close/>
                  <a:moveTo>
                    <a:pt x="613" y="399"/>
                  </a:moveTo>
                  <a:cubicBezTo>
                    <a:pt x="613" y="399"/>
                    <a:pt x="613" y="399"/>
                    <a:pt x="613" y="399"/>
                  </a:cubicBezTo>
                  <a:cubicBezTo>
                    <a:pt x="593" y="400"/>
                    <a:pt x="577" y="413"/>
                    <a:pt x="577" y="431"/>
                  </a:cubicBezTo>
                  <a:cubicBezTo>
                    <a:pt x="577" y="431"/>
                    <a:pt x="577" y="431"/>
                    <a:pt x="577" y="431"/>
                  </a:cubicBezTo>
                  <a:cubicBezTo>
                    <a:pt x="577" y="449"/>
                    <a:pt x="592" y="463"/>
                    <a:pt x="613" y="464"/>
                  </a:cubicBezTo>
                  <a:cubicBezTo>
                    <a:pt x="613" y="464"/>
                    <a:pt x="613" y="464"/>
                    <a:pt x="613" y="464"/>
                  </a:cubicBezTo>
                  <a:cubicBezTo>
                    <a:pt x="633" y="463"/>
                    <a:pt x="648" y="449"/>
                    <a:pt x="648" y="431"/>
                  </a:cubicBezTo>
                  <a:cubicBezTo>
                    <a:pt x="648" y="412"/>
                    <a:pt x="633" y="399"/>
                    <a:pt x="613" y="399"/>
                  </a:cubicBezTo>
                  <a:close/>
                  <a:moveTo>
                    <a:pt x="902" y="414"/>
                  </a:moveTo>
                  <a:cubicBezTo>
                    <a:pt x="902" y="414"/>
                    <a:pt x="902" y="414"/>
                    <a:pt x="902" y="414"/>
                  </a:cubicBezTo>
                  <a:cubicBezTo>
                    <a:pt x="886" y="413"/>
                    <a:pt x="873" y="425"/>
                    <a:pt x="874" y="442"/>
                  </a:cubicBezTo>
                  <a:cubicBezTo>
                    <a:pt x="874" y="442"/>
                    <a:pt x="874" y="442"/>
                    <a:pt x="874" y="442"/>
                  </a:cubicBezTo>
                  <a:cubicBezTo>
                    <a:pt x="876" y="460"/>
                    <a:pt x="891" y="475"/>
                    <a:pt x="908" y="477"/>
                  </a:cubicBezTo>
                  <a:cubicBezTo>
                    <a:pt x="908" y="477"/>
                    <a:pt x="908" y="477"/>
                    <a:pt x="908" y="477"/>
                  </a:cubicBezTo>
                  <a:cubicBezTo>
                    <a:pt x="925" y="478"/>
                    <a:pt x="937" y="465"/>
                    <a:pt x="935" y="448"/>
                  </a:cubicBezTo>
                  <a:cubicBezTo>
                    <a:pt x="933" y="431"/>
                    <a:pt x="920" y="416"/>
                    <a:pt x="902" y="414"/>
                  </a:cubicBezTo>
                  <a:close/>
                  <a:moveTo>
                    <a:pt x="965" y="422"/>
                  </a:moveTo>
                  <a:cubicBezTo>
                    <a:pt x="965" y="422"/>
                    <a:pt x="965" y="422"/>
                    <a:pt x="965" y="422"/>
                  </a:cubicBezTo>
                  <a:cubicBezTo>
                    <a:pt x="950" y="420"/>
                    <a:pt x="939" y="431"/>
                    <a:pt x="940" y="449"/>
                  </a:cubicBezTo>
                  <a:cubicBezTo>
                    <a:pt x="940" y="449"/>
                    <a:pt x="940" y="449"/>
                    <a:pt x="940" y="449"/>
                  </a:cubicBezTo>
                  <a:cubicBezTo>
                    <a:pt x="942" y="466"/>
                    <a:pt x="956" y="481"/>
                    <a:pt x="972" y="483"/>
                  </a:cubicBezTo>
                  <a:cubicBezTo>
                    <a:pt x="972" y="483"/>
                    <a:pt x="972" y="483"/>
                    <a:pt x="972" y="483"/>
                  </a:cubicBezTo>
                  <a:cubicBezTo>
                    <a:pt x="988" y="484"/>
                    <a:pt x="999" y="472"/>
                    <a:pt x="997" y="455"/>
                  </a:cubicBezTo>
                  <a:cubicBezTo>
                    <a:pt x="994" y="438"/>
                    <a:pt x="981" y="424"/>
                    <a:pt x="965" y="422"/>
                  </a:cubicBezTo>
                  <a:close/>
                  <a:moveTo>
                    <a:pt x="1023" y="430"/>
                  </a:moveTo>
                  <a:cubicBezTo>
                    <a:pt x="1023" y="430"/>
                    <a:pt x="1023" y="430"/>
                    <a:pt x="1023" y="430"/>
                  </a:cubicBezTo>
                  <a:cubicBezTo>
                    <a:pt x="1009" y="428"/>
                    <a:pt x="999" y="439"/>
                    <a:pt x="1001" y="456"/>
                  </a:cubicBezTo>
                  <a:cubicBezTo>
                    <a:pt x="1001" y="456"/>
                    <a:pt x="1001" y="456"/>
                    <a:pt x="1001" y="456"/>
                  </a:cubicBezTo>
                  <a:cubicBezTo>
                    <a:pt x="1003" y="473"/>
                    <a:pt x="1016" y="488"/>
                    <a:pt x="1031" y="490"/>
                  </a:cubicBezTo>
                  <a:cubicBezTo>
                    <a:pt x="1031" y="490"/>
                    <a:pt x="1031" y="490"/>
                    <a:pt x="1031" y="490"/>
                  </a:cubicBezTo>
                  <a:cubicBezTo>
                    <a:pt x="1045" y="491"/>
                    <a:pt x="1054" y="480"/>
                    <a:pt x="1052" y="463"/>
                  </a:cubicBezTo>
                  <a:cubicBezTo>
                    <a:pt x="1050" y="446"/>
                    <a:pt x="1038" y="432"/>
                    <a:pt x="1023" y="430"/>
                  </a:cubicBezTo>
                  <a:close/>
                  <a:moveTo>
                    <a:pt x="1076" y="439"/>
                  </a:moveTo>
                  <a:cubicBezTo>
                    <a:pt x="1076" y="439"/>
                    <a:pt x="1076" y="439"/>
                    <a:pt x="1076" y="439"/>
                  </a:cubicBezTo>
                  <a:cubicBezTo>
                    <a:pt x="1063" y="437"/>
                    <a:pt x="1054" y="447"/>
                    <a:pt x="1056" y="464"/>
                  </a:cubicBezTo>
                  <a:cubicBezTo>
                    <a:pt x="1056" y="464"/>
                    <a:pt x="1056" y="464"/>
                    <a:pt x="1056" y="464"/>
                  </a:cubicBezTo>
                  <a:cubicBezTo>
                    <a:pt x="1058" y="480"/>
                    <a:pt x="1070" y="495"/>
                    <a:pt x="1083" y="497"/>
                  </a:cubicBezTo>
                  <a:cubicBezTo>
                    <a:pt x="1083" y="497"/>
                    <a:pt x="1083" y="497"/>
                    <a:pt x="1083" y="497"/>
                  </a:cubicBezTo>
                  <a:cubicBezTo>
                    <a:pt x="1096" y="498"/>
                    <a:pt x="1104" y="487"/>
                    <a:pt x="1102" y="471"/>
                  </a:cubicBezTo>
                  <a:cubicBezTo>
                    <a:pt x="1100" y="455"/>
                    <a:pt x="1089" y="441"/>
                    <a:pt x="1076" y="439"/>
                  </a:cubicBezTo>
                  <a:close/>
                  <a:moveTo>
                    <a:pt x="1164" y="458"/>
                  </a:moveTo>
                  <a:cubicBezTo>
                    <a:pt x="1164" y="458"/>
                    <a:pt x="1164" y="458"/>
                    <a:pt x="1164" y="458"/>
                  </a:cubicBezTo>
                  <a:cubicBezTo>
                    <a:pt x="1154" y="456"/>
                    <a:pt x="1148" y="465"/>
                    <a:pt x="1150" y="481"/>
                  </a:cubicBezTo>
                  <a:cubicBezTo>
                    <a:pt x="1150" y="481"/>
                    <a:pt x="1150" y="481"/>
                    <a:pt x="1150" y="481"/>
                  </a:cubicBezTo>
                  <a:cubicBezTo>
                    <a:pt x="1152" y="496"/>
                    <a:pt x="1162" y="510"/>
                    <a:pt x="1172" y="512"/>
                  </a:cubicBezTo>
                  <a:cubicBezTo>
                    <a:pt x="1172" y="512"/>
                    <a:pt x="1172" y="512"/>
                    <a:pt x="1172" y="512"/>
                  </a:cubicBezTo>
                  <a:cubicBezTo>
                    <a:pt x="1182" y="514"/>
                    <a:pt x="1187" y="503"/>
                    <a:pt x="1185" y="489"/>
                  </a:cubicBezTo>
                  <a:cubicBezTo>
                    <a:pt x="1182" y="474"/>
                    <a:pt x="1173" y="461"/>
                    <a:pt x="1164" y="458"/>
                  </a:cubicBezTo>
                  <a:close/>
                  <a:moveTo>
                    <a:pt x="1199" y="468"/>
                  </a:moveTo>
                  <a:cubicBezTo>
                    <a:pt x="1199" y="468"/>
                    <a:pt x="1199" y="468"/>
                    <a:pt x="1199" y="468"/>
                  </a:cubicBezTo>
                  <a:cubicBezTo>
                    <a:pt x="1190" y="466"/>
                    <a:pt x="1186" y="475"/>
                    <a:pt x="1188" y="490"/>
                  </a:cubicBezTo>
                  <a:cubicBezTo>
                    <a:pt x="1188" y="490"/>
                    <a:pt x="1188" y="490"/>
                    <a:pt x="1188" y="490"/>
                  </a:cubicBezTo>
                  <a:cubicBezTo>
                    <a:pt x="1190" y="504"/>
                    <a:pt x="1199" y="518"/>
                    <a:pt x="1207" y="520"/>
                  </a:cubicBezTo>
                  <a:cubicBezTo>
                    <a:pt x="1207" y="520"/>
                    <a:pt x="1207" y="520"/>
                    <a:pt x="1207" y="520"/>
                  </a:cubicBezTo>
                  <a:cubicBezTo>
                    <a:pt x="1216" y="522"/>
                    <a:pt x="1220" y="512"/>
                    <a:pt x="1218" y="498"/>
                  </a:cubicBezTo>
                  <a:cubicBezTo>
                    <a:pt x="1215" y="484"/>
                    <a:pt x="1207" y="471"/>
                    <a:pt x="1199" y="468"/>
                  </a:cubicBezTo>
                  <a:close/>
                  <a:moveTo>
                    <a:pt x="1228" y="479"/>
                  </a:moveTo>
                  <a:cubicBezTo>
                    <a:pt x="1228" y="479"/>
                    <a:pt x="1228" y="479"/>
                    <a:pt x="1228" y="479"/>
                  </a:cubicBezTo>
                  <a:cubicBezTo>
                    <a:pt x="1222" y="476"/>
                    <a:pt x="1218" y="485"/>
                    <a:pt x="1220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3" y="513"/>
                    <a:pt x="1230" y="526"/>
                    <a:pt x="1237" y="528"/>
                  </a:cubicBezTo>
                  <a:cubicBezTo>
                    <a:pt x="1237" y="528"/>
                    <a:pt x="1237" y="528"/>
                    <a:pt x="1237" y="528"/>
                  </a:cubicBezTo>
                  <a:cubicBezTo>
                    <a:pt x="1244" y="530"/>
                    <a:pt x="1247" y="521"/>
                    <a:pt x="1245" y="507"/>
                  </a:cubicBezTo>
                  <a:cubicBezTo>
                    <a:pt x="1242" y="494"/>
                    <a:pt x="1235" y="481"/>
                    <a:pt x="1228" y="479"/>
                  </a:cubicBezTo>
                  <a:close/>
                  <a:moveTo>
                    <a:pt x="1252" y="489"/>
                  </a:moveTo>
                  <a:cubicBezTo>
                    <a:pt x="1252" y="489"/>
                    <a:pt x="1252" y="489"/>
                    <a:pt x="1252" y="489"/>
                  </a:cubicBezTo>
                  <a:cubicBezTo>
                    <a:pt x="1247" y="487"/>
                    <a:pt x="1244" y="494"/>
                    <a:pt x="1246" y="508"/>
                  </a:cubicBezTo>
                  <a:cubicBezTo>
                    <a:pt x="1246" y="508"/>
                    <a:pt x="1246" y="508"/>
                    <a:pt x="1246" y="508"/>
                  </a:cubicBezTo>
                  <a:cubicBezTo>
                    <a:pt x="1249" y="522"/>
                    <a:pt x="1255" y="534"/>
                    <a:pt x="1261" y="536"/>
                  </a:cubicBezTo>
                  <a:cubicBezTo>
                    <a:pt x="1261" y="536"/>
                    <a:pt x="1261" y="536"/>
                    <a:pt x="1261" y="536"/>
                  </a:cubicBezTo>
                  <a:cubicBezTo>
                    <a:pt x="1266" y="538"/>
                    <a:pt x="1268" y="530"/>
                    <a:pt x="1266" y="517"/>
                  </a:cubicBezTo>
                  <a:cubicBezTo>
                    <a:pt x="1263" y="504"/>
                    <a:pt x="1257" y="492"/>
                    <a:pt x="1252" y="489"/>
                  </a:cubicBezTo>
                  <a:close/>
                  <a:moveTo>
                    <a:pt x="1270" y="500"/>
                  </a:moveTo>
                  <a:cubicBezTo>
                    <a:pt x="1270" y="500"/>
                    <a:pt x="1270" y="500"/>
                    <a:pt x="1270" y="500"/>
                  </a:cubicBezTo>
                  <a:cubicBezTo>
                    <a:pt x="1266" y="497"/>
                    <a:pt x="1264" y="505"/>
                    <a:pt x="1267" y="517"/>
                  </a:cubicBezTo>
                  <a:cubicBezTo>
                    <a:pt x="1267" y="517"/>
                    <a:pt x="1267" y="517"/>
                    <a:pt x="1267" y="517"/>
                  </a:cubicBezTo>
                  <a:cubicBezTo>
                    <a:pt x="1269" y="530"/>
                    <a:pt x="1275" y="542"/>
                    <a:pt x="1279" y="544"/>
                  </a:cubicBezTo>
                  <a:cubicBezTo>
                    <a:pt x="1279" y="544"/>
                    <a:pt x="1279" y="544"/>
                    <a:pt x="1279" y="544"/>
                  </a:cubicBezTo>
                  <a:cubicBezTo>
                    <a:pt x="1283" y="546"/>
                    <a:pt x="1283" y="539"/>
                    <a:pt x="1281" y="526"/>
                  </a:cubicBezTo>
                  <a:cubicBezTo>
                    <a:pt x="1278" y="514"/>
                    <a:pt x="1274" y="502"/>
                    <a:pt x="1270" y="500"/>
                  </a:cubicBezTo>
                  <a:close/>
                  <a:moveTo>
                    <a:pt x="1282" y="510"/>
                  </a:moveTo>
                  <a:cubicBezTo>
                    <a:pt x="1282" y="510"/>
                    <a:pt x="1282" y="510"/>
                    <a:pt x="1282" y="510"/>
                  </a:cubicBezTo>
                  <a:cubicBezTo>
                    <a:pt x="1280" y="508"/>
                    <a:pt x="1280" y="515"/>
                    <a:pt x="1282" y="527"/>
                  </a:cubicBezTo>
                  <a:cubicBezTo>
                    <a:pt x="1282" y="527"/>
                    <a:pt x="1282" y="527"/>
                    <a:pt x="1282" y="527"/>
                  </a:cubicBezTo>
                  <a:cubicBezTo>
                    <a:pt x="1285" y="539"/>
                    <a:pt x="1283" y="545"/>
                    <a:pt x="1291" y="553"/>
                  </a:cubicBezTo>
                  <a:cubicBezTo>
                    <a:pt x="1291" y="553"/>
                    <a:pt x="1291" y="553"/>
                    <a:pt x="1291" y="553"/>
                  </a:cubicBezTo>
                  <a:cubicBezTo>
                    <a:pt x="1293" y="555"/>
                    <a:pt x="1293" y="547"/>
                    <a:pt x="1290" y="536"/>
                  </a:cubicBezTo>
                  <a:cubicBezTo>
                    <a:pt x="1288" y="524"/>
                    <a:pt x="1285" y="514"/>
                    <a:pt x="1282" y="510"/>
                  </a:cubicBezTo>
                  <a:close/>
                  <a:moveTo>
                    <a:pt x="59" y="517"/>
                  </a:moveTo>
                  <a:cubicBezTo>
                    <a:pt x="59" y="517"/>
                    <a:pt x="59" y="517"/>
                    <a:pt x="59" y="517"/>
                  </a:cubicBezTo>
                  <a:cubicBezTo>
                    <a:pt x="49" y="519"/>
                    <a:pt x="41" y="533"/>
                    <a:pt x="39" y="548"/>
                  </a:cubicBezTo>
                  <a:cubicBezTo>
                    <a:pt x="39" y="548"/>
                    <a:pt x="39" y="548"/>
                    <a:pt x="39" y="548"/>
                  </a:cubicBezTo>
                  <a:cubicBezTo>
                    <a:pt x="37" y="563"/>
                    <a:pt x="43" y="574"/>
                    <a:pt x="53" y="573"/>
                  </a:cubicBezTo>
                  <a:cubicBezTo>
                    <a:pt x="53" y="573"/>
                    <a:pt x="53" y="573"/>
                    <a:pt x="53" y="573"/>
                  </a:cubicBezTo>
                  <a:cubicBezTo>
                    <a:pt x="63" y="571"/>
                    <a:pt x="72" y="558"/>
                    <a:pt x="74" y="542"/>
                  </a:cubicBezTo>
                  <a:cubicBezTo>
                    <a:pt x="75" y="526"/>
                    <a:pt x="68" y="515"/>
                    <a:pt x="59" y="517"/>
                  </a:cubicBezTo>
                  <a:close/>
                  <a:moveTo>
                    <a:pt x="99" y="510"/>
                  </a:moveTo>
                  <a:cubicBezTo>
                    <a:pt x="99" y="510"/>
                    <a:pt x="99" y="510"/>
                    <a:pt x="99" y="510"/>
                  </a:cubicBezTo>
                  <a:cubicBezTo>
                    <a:pt x="88" y="512"/>
                    <a:pt x="78" y="526"/>
                    <a:pt x="77" y="541"/>
                  </a:cubicBezTo>
                  <a:cubicBezTo>
                    <a:pt x="77" y="541"/>
                    <a:pt x="77" y="541"/>
                    <a:pt x="77" y="541"/>
                  </a:cubicBezTo>
                  <a:cubicBezTo>
                    <a:pt x="75" y="557"/>
                    <a:pt x="82" y="569"/>
                    <a:pt x="93" y="568"/>
                  </a:cubicBezTo>
                  <a:cubicBezTo>
                    <a:pt x="93" y="568"/>
                    <a:pt x="93" y="568"/>
                    <a:pt x="93" y="568"/>
                  </a:cubicBezTo>
                  <a:cubicBezTo>
                    <a:pt x="105" y="566"/>
                    <a:pt x="115" y="552"/>
                    <a:pt x="117" y="535"/>
                  </a:cubicBezTo>
                  <a:cubicBezTo>
                    <a:pt x="118" y="519"/>
                    <a:pt x="111" y="508"/>
                    <a:pt x="99" y="510"/>
                  </a:cubicBezTo>
                  <a:close/>
                  <a:moveTo>
                    <a:pt x="146" y="502"/>
                  </a:moveTo>
                  <a:cubicBezTo>
                    <a:pt x="146" y="502"/>
                    <a:pt x="146" y="502"/>
                    <a:pt x="146" y="502"/>
                  </a:cubicBezTo>
                  <a:cubicBezTo>
                    <a:pt x="133" y="504"/>
                    <a:pt x="122" y="518"/>
                    <a:pt x="120" y="535"/>
                  </a:cubicBezTo>
                  <a:cubicBezTo>
                    <a:pt x="120" y="535"/>
                    <a:pt x="120" y="535"/>
                    <a:pt x="120" y="535"/>
                  </a:cubicBezTo>
                  <a:cubicBezTo>
                    <a:pt x="119" y="552"/>
                    <a:pt x="127" y="564"/>
                    <a:pt x="140" y="563"/>
                  </a:cubicBezTo>
                  <a:cubicBezTo>
                    <a:pt x="140" y="563"/>
                    <a:pt x="140" y="563"/>
                    <a:pt x="140" y="563"/>
                  </a:cubicBezTo>
                  <a:cubicBezTo>
                    <a:pt x="153" y="561"/>
                    <a:pt x="164" y="546"/>
                    <a:pt x="166" y="529"/>
                  </a:cubicBezTo>
                  <a:cubicBezTo>
                    <a:pt x="167" y="512"/>
                    <a:pt x="159" y="501"/>
                    <a:pt x="146" y="502"/>
                  </a:cubicBezTo>
                  <a:close/>
                  <a:moveTo>
                    <a:pt x="198" y="495"/>
                  </a:moveTo>
                  <a:cubicBezTo>
                    <a:pt x="198" y="495"/>
                    <a:pt x="198" y="495"/>
                    <a:pt x="198" y="495"/>
                  </a:cubicBezTo>
                  <a:cubicBezTo>
                    <a:pt x="183" y="497"/>
                    <a:pt x="172" y="512"/>
                    <a:pt x="170" y="529"/>
                  </a:cubicBezTo>
                  <a:cubicBezTo>
                    <a:pt x="170" y="529"/>
                    <a:pt x="170" y="529"/>
                    <a:pt x="170" y="529"/>
                  </a:cubicBezTo>
                  <a:cubicBezTo>
                    <a:pt x="169" y="546"/>
                    <a:pt x="178" y="559"/>
                    <a:pt x="192" y="558"/>
                  </a:cubicBezTo>
                  <a:cubicBezTo>
                    <a:pt x="192" y="558"/>
                    <a:pt x="192" y="558"/>
                    <a:pt x="192" y="558"/>
                  </a:cubicBezTo>
                  <a:cubicBezTo>
                    <a:pt x="207" y="556"/>
                    <a:pt x="219" y="541"/>
                    <a:pt x="221" y="523"/>
                  </a:cubicBezTo>
                  <a:cubicBezTo>
                    <a:pt x="222" y="506"/>
                    <a:pt x="212" y="493"/>
                    <a:pt x="198" y="495"/>
                  </a:cubicBezTo>
                  <a:close/>
                  <a:moveTo>
                    <a:pt x="318" y="483"/>
                  </a:moveTo>
                  <a:cubicBezTo>
                    <a:pt x="318" y="483"/>
                    <a:pt x="318" y="483"/>
                    <a:pt x="318" y="483"/>
                  </a:cubicBezTo>
                  <a:cubicBezTo>
                    <a:pt x="301" y="484"/>
                    <a:pt x="288" y="499"/>
                    <a:pt x="286" y="517"/>
                  </a:cubicBezTo>
                  <a:cubicBezTo>
                    <a:pt x="286" y="517"/>
                    <a:pt x="286" y="517"/>
                    <a:pt x="286" y="517"/>
                  </a:cubicBezTo>
                  <a:cubicBezTo>
                    <a:pt x="285" y="536"/>
                    <a:pt x="296" y="549"/>
                    <a:pt x="314" y="548"/>
                  </a:cubicBezTo>
                  <a:cubicBezTo>
                    <a:pt x="314" y="548"/>
                    <a:pt x="314" y="548"/>
                    <a:pt x="314" y="548"/>
                  </a:cubicBezTo>
                  <a:cubicBezTo>
                    <a:pt x="331" y="547"/>
                    <a:pt x="346" y="532"/>
                    <a:pt x="347" y="513"/>
                  </a:cubicBezTo>
                  <a:cubicBezTo>
                    <a:pt x="348" y="494"/>
                    <a:pt x="336" y="481"/>
                    <a:pt x="318" y="483"/>
                  </a:cubicBezTo>
                  <a:close/>
                  <a:moveTo>
                    <a:pt x="386" y="477"/>
                  </a:moveTo>
                  <a:cubicBezTo>
                    <a:pt x="386" y="477"/>
                    <a:pt x="386" y="477"/>
                    <a:pt x="386" y="477"/>
                  </a:cubicBezTo>
                  <a:cubicBezTo>
                    <a:pt x="368" y="479"/>
                    <a:pt x="354" y="494"/>
                    <a:pt x="352" y="513"/>
                  </a:cubicBezTo>
                  <a:cubicBezTo>
                    <a:pt x="352" y="513"/>
                    <a:pt x="352" y="513"/>
                    <a:pt x="352" y="513"/>
                  </a:cubicBezTo>
                  <a:cubicBezTo>
                    <a:pt x="351" y="531"/>
                    <a:pt x="364" y="545"/>
                    <a:pt x="382" y="545"/>
                  </a:cubicBezTo>
                  <a:cubicBezTo>
                    <a:pt x="382" y="545"/>
                    <a:pt x="382" y="545"/>
                    <a:pt x="382" y="545"/>
                  </a:cubicBezTo>
                  <a:cubicBezTo>
                    <a:pt x="401" y="543"/>
                    <a:pt x="417" y="528"/>
                    <a:pt x="418" y="509"/>
                  </a:cubicBezTo>
                  <a:cubicBezTo>
                    <a:pt x="418" y="490"/>
                    <a:pt x="405" y="476"/>
                    <a:pt x="386" y="477"/>
                  </a:cubicBezTo>
                  <a:close/>
                  <a:moveTo>
                    <a:pt x="459" y="473"/>
                  </a:moveTo>
                  <a:cubicBezTo>
                    <a:pt x="459" y="473"/>
                    <a:pt x="459" y="473"/>
                    <a:pt x="459" y="473"/>
                  </a:cubicBezTo>
                  <a:cubicBezTo>
                    <a:pt x="439" y="474"/>
                    <a:pt x="424" y="489"/>
                    <a:pt x="423" y="508"/>
                  </a:cubicBezTo>
                  <a:cubicBezTo>
                    <a:pt x="423" y="508"/>
                    <a:pt x="423" y="508"/>
                    <a:pt x="423" y="508"/>
                  </a:cubicBezTo>
                  <a:cubicBezTo>
                    <a:pt x="422" y="527"/>
                    <a:pt x="436" y="542"/>
                    <a:pt x="456" y="541"/>
                  </a:cubicBezTo>
                  <a:cubicBezTo>
                    <a:pt x="456" y="541"/>
                    <a:pt x="456" y="541"/>
                    <a:pt x="456" y="541"/>
                  </a:cubicBezTo>
                  <a:cubicBezTo>
                    <a:pt x="475" y="540"/>
                    <a:pt x="491" y="524"/>
                    <a:pt x="492" y="505"/>
                  </a:cubicBezTo>
                  <a:cubicBezTo>
                    <a:pt x="492" y="486"/>
                    <a:pt x="478" y="472"/>
                    <a:pt x="459" y="473"/>
                  </a:cubicBezTo>
                  <a:close/>
                  <a:moveTo>
                    <a:pt x="840" y="476"/>
                  </a:moveTo>
                  <a:cubicBezTo>
                    <a:pt x="840" y="476"/>
                    <a:pt x="840" y="476"/>
                    <a:pt x="840" y="476"/>
                  </a:cubicBezTo>
                  <a:cubicBezTo>
                    <a:pt x="821" y="476"/>
                    <a:pt x="808" y="489"/>
                    <a:pt x="808" y="508"/>
                  </a:cubicBezTo>
                  <a:cubicBezTo>
                    <a:pt x="808" y="508"/>
                    <a:pt x="808" y="508"/>
                    <a:pt x="808" y="508"/>
                  </a:cubicBezTo>
                  <a:cubicBezTo>
                    <a:pt x="810" y="527"/>
                    <a:pt x="825" y="543"/>
                    <a:pt x="844" y="544"/>
                  </a:cubicBezTo>
                  <a:cubicBezTo>
                    <a:pt x="844" y="544"/>
                    <a:pt x="844" y="544"/>
                    <a:pt x="844" y="544"/>
                  </a:cubicBezTo>
                  <a:cubicBezTo>
                    <a:pt x="863" y="544"/>
                    <a:pt x="875" y="531"/>
                    <a:pt x="875" y="512"/>
                  </a:cubicBezTo>
                  <a:cubicBezTo>
                    <a:pt x="873" y="493"/>
                    <a:pt x="858" y="478"/>
                    <a:pt x="840" y="476"/>
                  </a:cubicBezTo>
                  <a:close/>
                  <a:moveTo>
                    <a:pt x="909" y="482"/>
                  </a:moveTo>
                  <a:cubicBezTo>
                    <a:pt x="909" y="482"/>
                    <a:pt x="909" y="482"/>
                    <a:pt x="909" y="482"/>
                  </a:cubicBezTo>
                  <a:cubicBezTo>
                    <a:pt x="891" y="481"/>
                    <a:pt x="879" y="493"/>
                    <a:pt x="880" y="512"/>
                  </a:cubicBezTo>
                  <a:cubicBezTo>
                    <a:pt x="880" y="512"/>
                    <a:pt x="880" y="512"/>
                    <a:pt x="880" y="512"/>
                  </a:cubicBezTo>
                  <a:cubicBezTo>
                    <a:pt x="881" y="531"/>
                    <a:pt x="896" y="547"/>
                    <a:pt x="913" y="548"/>
                  </a:cubicBezTo>
                  <a:cubicBezTo>
                    <a:pt x="913" y="548"/>
                    <a:pt x="913" y="548"/>
                    <a:pt x="913" y="548"/>
                  </a:cubicBezTo>
                  <a:cubicBezTo>
                    <a:pt x="931" y="548"/>
                    <a:pt x="942" y="535"/>
                    <a:pt x="941" y="517"/>
                  </a:cubicBezTo>
                  <a:cubicBezTo>
                    <a:pt x="940" y="498"/>
                    <a:pt x="925" y="484"/>
                    <a:pt x="909" y="482"/>
                  </a:cubicBezTo>
                  <a:close/>
                  <a:moveTo>
                    <a:pt x="973" y="488"/>
                  </a:moveTo>
                  <a:cubicBezTo>
                    <a:pt x="973" y="488"/>
                    <a:pt x="973" y="488"/>
                    <a:pt x="973" y="488"/>
                  </a:cubicBezTo>
                  <a:cubicBezTo>
                    <a:pt x="956" y="486"/>
                    <a:pt x="945" y="499"/>
                    <a:pt x="946" y="517"/>
                  </a:cubicBezTo>
                  <a:cubicBezTo>
                    <a:pt x="946" y="517"/>
                    <a:pt x="946" y="517"/>
                    <a:pt x="946" y="517"/>
                  </a:cubicBezTo>
                  <a:cubicBezTo>
                    <a:pt x="948" y="535"/>
                    <a:pt x="962" y="551"/>
                    <a:pt x="977" y="552"/>
                  </a:cubicBezTo>
                  <a:cubicBezTo>
                    <a:pt x="977" y="552"/>
                    <a:pt x="977" y="552"/>
                    <a:pt x="977" y="552"/>
                  </a:cubicBezTo>
                  <a:cubicBezTo>
                    <a:pt x="994" y="553"/>
                    <a:pt x="1005" y="540"/>
                    <a:pt x="1003" y="522"/>
                  </a:cubicBezTo>
                  <a:cubicBezTo>
                    <a:pt x="1002" y="504"/>
                    <a:pt x="988" y="489"/>
                    <a:pt x="973" y="488"/>
                  </a:cubicBezTo>
                  <a:close/>
                  <a:moveTo>
                    <a:pt x="1173" y="516"/>
                  </a:moveTo>
                  <a:cubicBezTo>
                    <a:pt x="1173" y="516"/>
                    <a:pt x="1173" y="516"/>
                    <a:pt x="1173" y="516"/>
                  </a:cubicBezTo>
                  <a:cubicBezTo>
                    <a:pt x="1163" y="514"/>
                    <a:pt x="1156" y="525"/>
                    <a:pt x="1157" y="541"/>
                  </a:cubicBezTo>
                  <a:cubicBezTo>
                    <a:pt x="1157" y="541"/>
                    <a:pt x="1157" y="541"/>
                    <a:pt x="1157" y="541"/>
                  </a:cubicBezTo>
                  <a:cubicBezTo>
                    <a:pt x="1159" y="557"/>
                    <a:pt x="1169" y="570"/>
                    <a:pt x="1179" y="572"/>
                  </a:cubicBezTo>
                  <a:cubicBezTo>
                    <a:pt x="1179" y="572"/>
                    <a:pt x="1179" y="572"/>
                    <a:pt x="1179" y="572"/>
                  </a:cubicBezTo>
                  <a:cubicBezTo>
                    <a:pt x="1189" y="573"/>
                    <a:pt x="1194" y="562"/>
                    <a:pt x="1193" y="547"/>
                  </a:cubicBezTo>
                  <a:cubicBezTo>
                    <a:pt x="1191" y="532"/>
                    <a:pt x="1183" y="518"/>
                    <a:pt x="1173" y="516"/>
                  </a:cubicBezTo>
                  <a:close/>
                  <a:moveTo>
                    <a:pt x="1208" y="524"/>
                  </a:moveTo>
                  <a:cubicBezTo>
                    <a:pt x="1208" y="524"/>
                    <a:pt x="1208" y="524"/>
                    <a:pt x="1208" y="524"/>
                  </a:cubicBezTo>
                  <a:cubicBezTo>
                    <a:pt x="1200" y="522"/>
                    <a:pt x="1194" y="532"/>
                    <a:pt x="1196" y="547"/>
                  </a:cubicBezTo>
                  <a:cubicBezTo>
                    <a:pt x="1196" y="547"/>
                    <a:pt x="1196" y="547"/>
                    <a:pt x="1196" y="547"/>
                  </a:cubicBezTo>
                  <a:cubicBezTo>
                    <a:pt x="1197" y="563"/>
                    <a:pt x="1206" y="576"/>
                    <a:pt x="1214" y="578"/>
                  </a:cubicBezTo>
                  <a:cubicBezTo>
                    <a:pt x="1214" y="578"/>
                    <a:pt x="1214" y="578"/>
                    <a:pt x="1214" y="578"/>
                  </a:cubicBezTo>
                  <a:cubicBezTo>
                    <a:pt x="1223" y="579"/>
                    <a:pt x="1227" y="569"/>
                    <a:pt x="1226" y="554"/>
                  </a:cubicBezTo>
                  <a:cubicBezTo>
                    <a:pt x="1224" y="539"/>
                    <a:pt x="1217" y="526"/>
                    <a:pt x="1208" y="524"/>
                  </a:cubicBezTo>
                  <a:close/>
                  <a:moveTo>
                    <a:pt x="1279" y="548"/>
                  </a:moveTo>
                  <a:cubicBezTo>
                    <a:pt x="1279" y="548"/>
                    <a:pt x="1279" y="548"/>
                    <a:pt x="1279" y="548"/>
                  </a:cubicBezTo>
                  <a:cubicBezTo>
                    <a:pt x="1275" y="546"/>
                    <a:pt x="1273" y="555"/>
                    <a:pt x="1275" y="568"/>
                  </a:cubicBezTo>
                  <a:cubicBezTo>
                    <a:pt x="1275" y="568"/>
                    <a:pt x="1275" y="568"/>
                    <a:pt x="1275" y="568"/>
                  </a:cubicBezTo>
                  <a:cubicBezTo>
                    <a:pt x="1277" y="581"/>
                    <a:pt x="1281" y="593"/>
                    <a:pt x="1285" y="594"/>
                  </a:cubicBezTo>
                  <a:cubicBezTo>
                    <a:pt x="1285" y="594"/>
                    <a:pt x="1285" y="594"/>
                    <a:pt x="1285" y="594"/>
                  </a:cubicBezTo>
                  <a:cubicBezTo>
                    <a:pt x="1289" y="595"/>
                    <a:pt x="1291" y="587"/>
                    <a:pt x="1289" y="574"/>
                  </a:cubicBezTo>
                  <a:cubicBezTo>
                    <a:pt x="1287" y="561"/>
                    <a:pt x="1283" y="550"/>
                    <a:pt x="1279" y="548"/>
                  </a:cubicBezTo>
                  <a:close/>
                  <a:moveTo>
                    <a:pt x="1291" y="556"/>
                  </a:moveTo>
                  <a:cubicBezTo>
                    <a:pt x="1291" y="556"/>
                    <a:pt x="1296" y="560"/>
                    <a:pt x="1291" y="556"/>
                  </a:cubicBezTo>
                  <a:cubicBezTo>
                    <a:pt x="1287" y="552"/>
                    <a:pt x="1288" y="562"/>
                    <a:pt x="1290" y="575"/>
                  </a:cubicBezTo>
                  <a:cubicBezTo>
                    <a:pt x="1290" y="575"/>
                    <a:pt x="1290" y="575"/>
                    <a:pt x="1290" y="575"/>
                  </a:cubicBezTo>
                  <a:cubicBezTo>
                    <a:pt x="1292" y="587"/>
                    <a:pt x="1288" y="594"/>
                    <a:pt x="1298" y="600"/>
                  </a:cubicBezTo>
                  <a:cubicBezTo>
                    <a:pt x="1298" y="600"/>
                    <a:pt x="1297" y="604"/>
                    <a:pt x="1298" y="600"/>
                  </a:cubicBezTo>
                  <a:cubicBezTo>
                    <a:pt x="1299" y="595"/>
                    <a:pt x="1300" y="593"/>
                    <a:pt x="1299" y="581"/>
                  </a:cubicBezTo>
                  <a:cubicBezTo>
                    <a:pt x="1297" y="569"/>
                    <a:pt x="1299" y="564"/>
                    <a:pt x="1291" y="556"/>
                  </a:cubicBezTo>
                  <a:close/>
                  <a:moveTo>
                    <a:pt x="18" y="582"/>
                  </a:moveTo>
                  <a:cubicBezTo>
                    <a:pt x="18" y="582"/>
                    <a:pt x="18" y="582"/>
                    <a:pt x="18" y="582"/>
                  </a:cubicBezTo>
                  <a:cubicBezTo>
                    <a:pt x="10" y="584"/>
                    <a:pt x="2" y="597"/>
                    <a:pt x="2" y="612"/>
                  </a:cubicBezTo>
                  <a:cubicBezTo>
                    <a:pt x="2" y="612"/>
                    <a:pt x="2" y="612"/>
                    <a:pt x="2" y="612"/>
                  </a:cubicBezTo>
                  <a:cubicBezTo>
                    <a:pt x="0" y="627"/>
                    <a:pt x="6" y="638"/>
                    <a:pt x="14" y="637"/>
                  </a:cubicBezTo>
                  <a:cubicBezTo>
                    <a:pt x="14" y="637"/>
                    <a:pt x="14" y="637"/>
                    <a:pt x="14" y="637"/>
                  </a:cubicBezTo>
                  <a:cubicBezTo>
                    <a:pt x="22" y="636"/>
                    <a:pt x="30" y="623"/>
                    <a:pt x="31" y="608"/>
                  </a:cubicBezTo>
                  <a:cubicBezTo>
                    <a:pt x="32" y="592"/>
                    <a:pt x="26" y="582"/>
                    <a:pt x="18" y="582"/>
                  </a:cubicBezTo>
                  <a:close/>
                  <a:moveTo>
                    <a:pt x="52" y="577"/>
                  </a:moveTo>
                  <a:cubicBezTo>
                    <a:pt x="52" y="577"/>
                    <a:pt x="52" y="577"/>
                    <a:pt x="52" y="577"/>
                  </a:cubicBezTo>
                  <a:cubicBezTo>
                    <a:pt x="42" y="579"/>
                    <a:pt x="34" y="592"/>
                    <a:pt x="34" y="608"/>
                  </a:cubicBezTo>
                  <a:cubicBezTo>
                    <a:pt x="34" y="608"/>
                    <a:pt x="34" y="608"/>
                    <a:pt x="34" y="608"/>
                  </a:cubicBezTo>
                  <a:cubicBezTo>
                    <a:pt x="33" y="623"/>
                    <a:pt x="39" y="635"/>
                    <a:pt x="49" y="635"/>
                  </a:cubicBezTo>
                  <a:cubicBezTo>
                    <a:pt x="49" y="635"/>
                    <a:pt x="49" y="635"/>
                    <a:pt x="49" y="635"/>
                  </a:cubicBezTo>
                  <a:cubicBezTo>
                    <a:pt x="58" y="634"/>
                    <a:pt x="67" y="621"/>
                    <a:pt x="68" y="604"/>
                  </a:cubicBezTo>
                  <a:cubicBezTo>
                    <a:pt x="69" y="588"/>
                    <a:pt x="62" y="576"/>
                    <a:pt x="52" y="577"/>
                  </a:cubicBezTo>
                  <a:close/>
                  <a:moveTo>
                    <a:pt x="93" y="572"/>
                  </a:moveTo>
                  <a:cubicBezTo>
                    <a:pt x="93" y="572"/>
                    <a:pt x="93" y="572"/>
                    <a:pt x="93" y="572"/>
                  </a:cubicBezTo>
                  <a:cubicBezTo>
                    <a:pt x="82" y="574"/>
                    <a:pt x="72" y="587"/>
                    <a:pt x="71" y="604"/>
                  </a:cubicBezTo>
                  <a:cubicBezTo>
                    <a:pt x="71" y="604"/>
                    <a:pt x="71" y="604"/>
                    <a:pt x="71" y="604"/>
                  </a:cubicBezTo>
                  <a:cubicBezTo>
                    <a:pt x="70" y="620"/>
                    <a:pt x="78" y="633"/>
                    <a:pt x="90" y="632"/>
                  </a:cubicBezTo>
                  <a:cubicBezTo>
                    <a:pt x="90" y="632"/>
                    <a:pt x="90" y="632"/>
                    <a:pt x="90" y="632"/>
                  </a:cubicBezTo>
                  <a:cubicBezTo>
                    <a:pt x="101" y="631"/>
                    <a:pt x="111" y="617"/>
                    <a:pt x="112" y="600"/>
                  </a:cubicBezTo>
                  <a:cubicBezTo>
                    <a:pt x="113" y="583"/>
                    <a:pt x="104" y="571"/>
                    <a:pt x="93" y="572"/>
                  </a:cubicBezTo>
                  <a:close/>
                  <a:moveTo>
                    <a:pt x="140" y="567"/>
                  </a:moveTo>
                  <a:cubicBezTo>
                    <a:pt x="140" y="567"/>
                    <a:pt x="140" y="567"/>
                    <a:pt x="140" y="567"/>
                  </a:cubicBezTo>
                  <a:cubicBezTo>
                    <a:pt x="127" y="569"/>
                    <a:pt x="117" y="583"/>
                    <a:pt x="115" y="600"/>
                  </a:cubicBezTo>
                  <a:cubicBezTo>
                    <a:pt x="115" y="600"/>
                    <a:pt x="115" y="600"/>
                    <a:pt x="115" y="600"/>
                  </a:cubicBezTo>
                  <a:cubicBezTo>
                    <a:pt x="115" y="617"/>
                    <a:pt x="123" y="630"/>
                    <a:pt x="136" y="629"/>
                  </a:cubicBezTo>
                  <a:cubicBezTo>
                    <a:pt x="136" y="629"/>
                    <a:pt x="136" y="629"/>
                    <a:pt x="136" y="629"/>
                  </a:cubicBezTo>
                  <a:cubicBezTo>
                    <a:pt x="149" y="628"/>
                    <a:pt x="160" y="614"/>
                    <a:pt x="161" y="596"/>
                  </a:cubicBezTo>
                  <a:cubicBezTo>
                    <a:pt x="162" y="579"/>
                    <a:pt x="152" y="566"/>
                    <a:pt x="140" y="567"/>
                  </a:cubicBezTo>
                  <a:close/>
                  <a:moveTo>
                    <a:pt x="192" y="562"/>
                  </a:moveTo>
                  <a:cubicBezTo>
                    <a:pt x="192" y="562"/>
                    <a:pt x="192" y="562"/>
                    <a:pt x="192" y="562"/>
                  </a:cubicBezTo>
                  <a:cubicBezTo>
                    <a:pt x="177" y="564"/>
                    <a:pt x="166" y="578"/>
                    <a:pt x="165" y="596"/>
                  </a:cubicBezTo>
                  <a:cubicBezTo>
                    <a:pt x="165" y="596"/>
                    <a:pt x="165" y="596"/>
                    <a:pt x="165" y="596"/>
                  </a:cubicBezTo>
                  <a:cubicBezTo>
                    <a:pt x="164" y="614"/>
                    <a:pt x="174" y="627"/>
                    <a:pt x="189" y="627"/>
                  </a:cubicBezTo>
                  <a:cubicBezTo>
                    <a:pt x="189" y="627"/>
                    <a:pt x="189" y="627"/>
                    <a:pt x="189" y="627"/>
                  </a:cubicBezTo>
                  <a:cubicBezTo>
                    <a:pt x="203" y="626"/>
                    <a:pt x="215" y="611"/>
                    <a:pt x="216" y="593"/>
                  </a:cubicBezTo>
                  <a:cubicBezTo>
                    <a:pt x="217" y="574"/>
                    <a:pt x="206" y="561"/>
                    <a:pt x="192" y="562"/>
                  </a:cubicBezTo>
                  <a:close/>
                  <a:moveTo>
                    <a:pt x="250" y="558"/>
                  </a:moveTo>
                  <a:cubicBezTo>
                    <a:pt x="250" y="558"/>
                    <a:pt x="250" y="558"/>
                    <a:pt x="250" y="558"/>
                  </a:cubicBezTo>
                  <a:cubicBezTo>
                    <a:pt x="234" y="559"/>
                    <a:pt x="222" y="574"/>
                    <a:pt x="221" y="592"/>
                  </a:cubicBezTo>
                  <a:cubicBezTo>
                    <a:pt x="221" y="592"/>
                    <a:pt x="221" y="592"/>
                    <a:pt x="221" y="592"/>
                  </a:cubicBezTo>
                  <a:cubicBezTo>
                    <a:pt x="220" y="611"/>
                    <a:pt x="231" y="625"/>
                    <a:pt x="247" y="624"/>
                  </a:cubicBezTo>
                  <a:cubicBezTo>
                    <a:pt x="247" y="624"/>
                    <a:pt x="247" y="624"/>
                    <a:pt x="247" y="624"/>
                  </a:cubicBezTo>
                  <a:cubicBezTo>
                    <a:pt x="263" y="623"/>
                    <a:pt x="276" y="608"/>
                    <a:pt x="277" y="589"/>
                  </a:cubicBezTo>
                  <a:cubicBezTo>
                    <a:pt x="277" y="570"/>
                    <a:pt x="266" y="557"/>
                    <a:pt x="250" y="558"/>
                  </a:cubicBezTo>
                  <a:close/>
                  <a:moveTo>
                    <a:pt x="314" y="554"/>
                  </a:moveTo>
                  <a:cubicBezTo>
                    <a:pt x="314" y="554"/>
                    <a:pt x="314" y="554"/>
                    <a:pt x="314" y="554"/>
                  </a:cubicBezTo>
                  <a:cubicBezTo>
                    <a:pt x="296" y="555"/>
                    <a:pt x="283" y="570"/>
                    <a:pt x="282" y="589"/>
                  </a:cubicBezTo>
                  <a:cubicBezTo>
                    <a:pt x="282" y="589"/>
                    <a:pt x="282" y="589"/>
                    <a:pt x="282" y="589"/>
                  </a:cubicBezTo>
                  <a:cubicBezTo>
                    <a:pt x="281" y="608"/>
                    <a:pt x="294" y="623"/>
                    <a:pt x="311" y="622"/>
                  </a:cubicBezTo>
                  <a:cubicBezTo>
                    <a:pt x="311" y="622"/>
                    <a:pt x="311" y="622"/>
                    <a:pt x="311" y="622"/>
                  </a:cubicBezTo>
                  <a:cubicBezTo>
                    <a:pt x="328" y="621"/>
                    <a:pt x="342" y="605"/>
                    <a:pt x="343" y="586"/>
                  </a:cubicBezTo>
                  <a:cubicBezTo>
                    <a:pt x="344" y="567"/>
                    <a:pt x="331" y="553"/>
                    <a:pt x="314" y="554"/>
                  </a:cubicBezTo>
                  <a:close/>
                  <a:moveTo>
                    <a:pt x="382" y="550"/>
                  </a:moveTo>
                  <a:cubicBezTo>
                    <a:pt x="382" y="550"/>
                    <a:pt x="382" y="550"/>
                    <a:pt x="382" y="550"/>
                  </a:cubicBezTo>
                  <a:cubicBezTo>
                    <a:pt x="363" y="551"/>
                    <a:pt x="349" y="566"/>
                    <a:pt x="348" y="586"/>
                  </a:cubicBezTo>
                  <a:cubicBezTo>
                    <a:pt x="348" y="586"/>
                    <a:pt x="348" y="586"/>
                    <a:pt x="348" y="586"/>
                  </a:cubicBezTo>
                  <a:cubicBezTo>
                    <a:pt x="348" y="606"/>
                    <a:pt x="361" y="620"/>
                    <a:pt x="380" y="620"/>
                  </a:cubicBezTo>
                  <a:cubicBezTo>
                    <a:pt x="380" y="620"/>
                    <a:pt x="380" y="620"/>
                    <a:pt x="380" y="620"/>
                  </a:cubicBezTo>
                  <a:cubicBezTo>
                    <a:pt x="398" y="619"/>
                    <a:pt x="413" y="603"/>
                    <a:pt x="414" y="583"/>
                  </a:cubicBezTo>
                  <a:cubicBezTo>
                    <a:pt x="414" y="563"/>
                    <a:pt x="400" y="549"/>
                    <a:pt x="382" y="550"/>
                  </a:cubicBezTo>
                  <a:close/>
                  <a:moveTo>
                    <a:pt x="913" y="553"/>
                  </a:moveTo>
                  <a:cubicBezTo>
                    <a:pt x="913" y="553"/>
                    <a:pt x="913" y="553"/>
                    <a:pt x="913" y="553"/>
                  </a:cubicBezTo>
                  <a:cubicBezTo>
                    <a:pt x="896" y="552"/>
                    <a:pt x="883" y="566"/>
                    <a:pt x="883" y="586"/>
                  </a:cubicBezTo>
                  <a:cubicBezTo>
                    <a:pt x="883" y="586"/>
                    <a:pt x="883" y="586"/>
                    <a:pt x="883" y="586"/>
                  </a:cubicBezTo>
                  <a:cubicBezTo>
                    <a:pt x="884" y="605"/>
                    <a:pt x="899" y="621"/>
                    <a:pt x="916" y="622"/>
                  </a:cubicBezTo>
                  <a:cubicBezTo>
                    <a:pt x="916" y="622"/>
                    <a:pt x="916" y="622"/>
                    <a:pt x="916" y="622"/>
                  </a:cubicBezTo>
                  <a:cubicBezTo>
                    <a:pt x="934" y="622"/>
                    <a:pt x="946" y="607"/>
                    <a:pt x="946" y="589"/>
                  </a:cubicBezTo>
                  <a:cubicBezTo>
                    <a:pt x="945" y="569"/>
                    <a:pt x="931" y="554"/>
                    <a:pt x="913" y="553"/>
                  </a:cubicBezTo>
                  <a:close/>
                  <a:moveTo>
                    <a:pt x="1137" y="571"/>
                  </a:moveTo>
                  <a:cubicBezTo>
                    <a:pt x="1137" y="571"/>
                    <a:pt x="1137" y="571"/>
                    <a:pt x="1137" y="571"/>
                  </a:cubicBezTo>
                  <a:cubicBezTo>
                    <a:pt x="1126" y="570"/>
                    <a:pt x="1117" y="583"/>
                    <a:pt x="1118" y="599"/>
                  </a:cubicBezTo>
                  <a:cubicBezTo>
                    <a:pt x="1118" y="599"/>
                    <a:pt x="1118" y="599"/>
                    <a:pt x="1118" y="599"/>
                  </a:cubicBezTo>
                  <a:cubicBezTo>
                    <a:pt x="1119" y="617"/>
                    <a:pt x="1129" y="631"/>
                    <a:pt x="1141" y="632"/>
                  </a:cubicBezTo>
                  <a:cubicBezTo>
                    <a:pt x="1141" y="632"/>
                    <a:pt x="1141" y="632"/>
                    <a:pt x="1141" y="632"/>
                  </a:cubicBezTo>
                  <a:cubicBezTo>
                    <a:pt x="1152" y="632"/>
                    <a:pt x="1160" y="620"/>
                    <a:pt x="1159" y="603"/>
                  </a:cubicBezTo>
                  <a:cubicBezTo>
                    <a:pt x="1158" y="586"/>
                    <a:pt x="1149" y="573"/>
                    <a:pt x="1137" y="571"/>
                  </a:cubicBezTo>
                  <a:close/>
                  <a:moveTo>
                    <a:pt x="1179" y="576"/>
                  </a:moveTo>
                  <a:cubicBezTo>
                    <a:pt x="1179" y="576"/>
                    <a:pt x="1179" y="576"/>
                    <a:pt x="1179" y="576"/>
                  </a:cubicBezTo>
                  <a:cubicBezTo>
                    <a:pt x="1169" y="575"/>
                    <a:pt x="1162" y="587"/>
                    <a:pt x="1162" y="603"/>
                  </a:cubicBezTo>
                  <a:cubicBezTo>
                    <a:pt x="1162" y="603"/>
                    <a:pt x="1162" y="603"/>
                    <a:pt x="1162" y="603"/>
                  </a:cubicBezTo>
                  <a:cubicBezTo>
                    <a:pt x="1164" y="620"/>
                    <a:pt x="1173" y="633"/>
                    <a:pt x="1183" y="634"/>
                  </a:cubicBezTo>
                  <a:cubicBezTo>
                    <a:pt x="1183" y="634"/>
                    <a:pt x="1183" y="634"/>
                    <a:pt x="1183" y="634"/>
                  </a:cubicBezTo>
                  <a:cubicBezTo>
                    <a:pt x="1192" y="635"/>
                    <a:pt x="1199" y="623"/>
                    <a:pt x="1198" y="607"/>
                  </a:cubicBezTo>
                  <a:cubicBezTo>
                    <a:pt x="1197" y="591"/>
                    <a:pt x="1189" y="578"/>
                    <a:pt x="1179" y="576"/>
                  </a:cubicBezTo>
                  <a:close/>
                  <a:moveTo>
                    <a:pt x="1214" y="582"/>
                  </a:moveTo>
                  <a:cubicBezTo>
                    <a:pt x="1214" y="582"/>
                    <a:pt x="1214" y="582"/>
                    <a:pt x="1214" y="582"/>
                  </a:cubicBezTo>
                  <a:cubicBezTo>
                    <a:pt x="1206" y="581"/>
                    <a:pt x="1200" y="592"/>
                    <a:pt x="1201" y="607"/>
                  </a:cubicBezTo>
                  <a:cubicBezTo>
                    <a:pt x="1201" y="607"/>
                    <a:pt x="1201" y="607"/>
                    <a:pt x="1201" y="607"/>
                  </a:cubicBezTo>
                  <a:cubicBezTo>
                    <a:pt x="1202" y="623"/>
                    <a:pt x="1209" y="636"/>
                    <a:pt x="1218" y="637"/>
                  </a:cubicBezTo>
                  <a:cubicBezTo>
                    <a:pt x="1218" y="637"/>
                    <a:pt x="1218" y="637"/>
                    <a:pt x="1218" y="637"/>
                  </a:cubicBezTo>
                  <a:cubicBezTo>
                    <a:pt x="1226" y="637"/>
                    <a:pt x="1232" y="626"/>
                    <a:pt x="1231" y="611"/>
                  </a:cubicBezTo>
                  <a:cubicBezTo>
                    <a:pt x="1230" y="596"/>
                    <a:pt x="1223" y="583"/>
                    <a:pt x="1214" y="582"/>
                  </a:cubicBezTo>
                  <a:close/>
                  <a:moveTo>
                    <a:pt x="1244" y="587"/>
                  </a:moveTo>
                  <a:cubicBezTo>
                    <a:pt x="1244" y="587"/>
                    <a:pt x="1244" y="587"/>
                    <a:pt x="1244" y="587"/>
                  </a:cubicBezTo>
                  <a:cubicBezTo>
                    <a:pt x="1237" y="586"/>
                    <a:pt x="1233" y="596"/>
                    <a:pt x="1233" y="611"/>
                  </a:cubicBezTo>
                  <a:cubicBezTo>
                    <a:pt x="1233" y="611"/>
                    <a:pt x="1233" y="611"/>
                    <a:pt x="1233" y="611"/>
                  </a:cubicBezTo>
                  <a:cubicBezTo>
                    <a:pt x="1235" y="626"/>
                    <a:pt x="1240" y="639"/>
                    <a:pt x="1248" y="640"/>
                  </a:cubicBezTo>
                  <a:cubicBezTo>
                    <a:pt x="1248" y="640"/>
                    <a:pt x="1248" y="640"/>
                    <a:pt x="1248" y="640"/>
                  </a:cubicBezTo>
                  <a:cubicBezTo>
                    <a:pt x="1255" y="640"/>
                    <a:pt x="1259" y="630"/>
                    <a:pt x="1258" y="615"/>
                  </a:cubicBezTo>
                  <a:cubicBezTo>
                    <a:pt x="1257" y="601"/>
                    <a:pt x="1251" y="589"/>
                    <a:pt x="1244" y="587"/>
                  </a:cubicBezTo>
                  <a:close/>
                  <a:moveTo>
                    <a:pt x="1268" y="592"/>
                  </a:moveTo>
                  <a:cubicBezTo>
                    <a:pt x="1268" y="592"/>
                    <a:pt x="1268" y="592"/>
                    <a:pt x="1268" y="592"/>
                  </a:cubicBezTo>
                  <a:cubicBezTo>
                    <a:pt x="1262" y="591"/>
                    <a:pt x="1259" y="601"/>
                    <a:pt x="1260" y="615"/>
                  </a:cubicBezTo>
                  <a:cubicBezTo>
                    <a:pt x="1260" y="615"/>
                    <a:pt x="1260" y="615"/>
                    <a:pt x="1260" y="615"/>
                  </a:cubicBezTo>
                  <a:cubicBezTo>
                    <a:pt x="1261" y="630"/>
                    <a:pt x="1266" y="642"/>
                    <a:pt x="1272" y="642"/>
                  </a:cubicBezTo>
                  <a:cubicBezTo>
                    <a:pt x="1272" y="642"/>
                    <a:pt x="1272" y="642"/>
                    <a:pt x="1272" y="642"/>
                  </a:cubicBezTo>
                  <a:cubicBezTo>
                    <a:pt x="1277" y="643"/>
                    <a:pt x="1280" y="633"/>
                    <a:pt x="1279" y="619"/>
                  </a:cubicBezTo>
                  <a:cubicBezTo>
                    <a:pt x="1278" y="606"/>
                    <a:pt x="1274" y="594"/>
                    <a:pt x="1268" y="592"/>
                  </a:cubicBezTo>
                  <a:close/>
                  <a:moveTo>
                    <a:pt x="1286" y="598"/>
                  </a:moveTo>
                  <a:cubicBezTo>
                    <a:pt x="1286" y="598"/>
                    <a:pt x="1286" y="598"/>
                    <a:pt x="1286" y="598"/>
                  </a:cubicBezTo>
                  <a:cubicBezTo>
                    <a:pt x="1282" y="597"/>
                    <a:pt x="1280" y="606"/>
                    <a:pt x="1280" y="619"/>
                  </a:cubicBezTo>
                  <a:cubicBezTo>
                    <a:pt x="1280" y="619"/>
                    <a:pt x="1280" y="619"/>
                    <a:pt x="1280" y="619"/>
                  </a:cubicBezTo>
                  <a:cubicBezTo>
                    <a:pt x="1282" y="633"/>
                    <a:pt x="1278" y="643"/>
                    <a:pt x="1290" y="645"/>
                  </a:cubicBezTo>
                  <a:cubicBezTo>
                    <a:pt x="1290" y="645"/>
                    <a:pt x="1290" y="645"/>
                    <a:pt x="1290" y="645"/>
                  </a:cubicBezTo>
                  <a:cubicBezTo>
                    <a:pt x="1294" y="646"/>
                    <a:pt x="1295" y="636"/>
                    <a:pt x="1294" y="623"/>
                  </a:cubicBezTo>
                  <a:cubicBezTo>
                    <a:pt x="1293" y="610"/>
                    <a:pt x="1290" y="599"/>
                    <a:pt x="1286" y="598"/>
                  </a:cubicBezTo>
                  <a:close/>
                  <a:moveTo>
                    <a:pt x="1298" y="603"/>
                  </a:moveTo>
                  <a:cubicBezTo>
                    <a:pt x="1296" y="607"/>
                    <a:pt x="1294" y="611"/>
                    <a:pt x="1295" y="624"/>
                  </a:cubicBezTo>
                  <a:cubicBezTo>
                    <a:pt x="1295" y="624"/>
                    <a:pt x="1295" y="624"/>
                    <a:pt x="1295" y="624"/>
                  </a:cubicBezTo>
                  <a:cubicBezTo>
                    <a:pt x="1296" y="637"/>
                    <a:pt x="1299" y="652"/>
                    <a:pt x="1302" y="648"/>
                  </a:cubicBezTo>
                  <a:cubicBezTo>
                    <a:pt x="1305" y="645"/>
                    <a:pt x="1305" y="640"/>
                    <a:pt x="1304" y="627"/>
                  </a:cubicBezTo>
                  <a:cubicBezTo>
                    <a:pt x="1303" y="615"/>
                    <a:pt x="1300" y="599"/>
                    <a:pt x="1298" y="603"/>
                  </a:cubicBezTo>
                  <a:close/>
                  <a:moveTo>
                    <a:pt x="49" y="639"/>
                  </a:moveTo>
                  <a:cubicBezTo>
                    <a:pt x="49" y="639"/>
                    <a:pt x="49" y="639"/>
                    <a:pt x="49" y="639"/>
                  </a:cubicBezTo>
                  <a:cubicBezTo>
                    <a:pt x="39" y="640"/>
                    <a:pt x="31" y="653"/>
                    <a:pt x="31" y="669"/>
                  </a:cubicBezTo>
                  <a:cubicBezTo>
                    <a:pt x="31" y="669"/>
                    <a:pt x="31" y="669"/>
                    <a:pt x="31" y="669"/>
                  </a:cubicBezTo>
                  <a:cubicBezTo>
                    <a:pt x="31" y="685"/>
                    <a:pt x="38" y="697"/>
                    <a:pt x="47" y="697"/>
                  </a:cubicBezTo>
                  <a:cubicBezTo>
                    <a:pt x="47" y="697"/>
                    <a:pt x="47" y="697"/>
                    <a:pt x="47" y="697"/>
                  </a:cubicBezTo>
                  <a:cubicBezTo>
                    <a:pt x="57" y="697"/>
                    <a:pt x="65" y="684"/>
                    <a:pt x="66" y="667"/>
                  </a:cubicBezTo>
                  <a:cubicBezTo>
                    <a:pt x="66" y="651"/>
                    <a:pt x="58" y="638"/>
                    <a:pt x="49" y="639"/>
                  </a:cubicBezTo>
                  <a:close/>
                  <a:moveTo>
                    <a:pt x="89" y="636"/>
                  </a:moveTo>
                  <a:cubicBezTo>
                    <a:pt x="89" y="636"/>
                    <a:pt x="89" y="636"/>
                    <a:pt x="89" y="636"/>
                  </a:cubicBezTo>
                  <a:cubicBezTo>
                    <a:pt x="78" y="637"/>
                    <a:pt x="69" y="651"/>
                    <a:pt x="69" y="667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69" y="684"/>
                    <a:pt x="76" y="697"/>
                    <a:pt x="88" y="697"/>
                  </a:cubicBezTo>
                  <a:cubicBezTo>
                    <a:pt x="88" y="697"/>
                    <a:pt x="88" y="697"/>
                    <a:pt x="88" y="697"/>
                  </a:cubicBezTo>
                  <a:cubicBezTo>
                    <a:pt x="99" y="697"/>
                    <a:pt x="109" y="683"/>
                    <a:pt x="109" y="666"/>
                  </a:cubicBezTo>
                  <a:cubicBezTo>
                    <a:pt x="109" y="649"/>
                    <a:pt x="101" y="636"/>
                    <a:pt x="89" y="636"/>
                  </a:cubicBezTo>
                  <a:close/>
                  <a:moveTo>
                    <a:pt x="188" y="632"/>
                  </a:moveTo>
                  <a:cubicBezTo>
                    <a:pt x="188" y="632"/>
                    <a:pt x="188" y="632"/>
                    <a:pt x="188" y="632"/>
                  </a:cubicBezTo>
                  <a:cubicBezTo>
                    <a:pt x="174" y="633"/>
                    <a:pt x="163" y="647"/>
                    <a:pt x="163" y="665"/>
                  </a:cubicBezTo>
                  <a:cubicBezTo>
                    <a:pt x="163" y="665"/>
                    <a:pt x="163" y="665"/>
                    <a:pt x="163" y="665"/>
                  </a:cubicBezTo>
                  <a:cubicBezTo>
                    <a:pt x="163" y="683"/>
                    <a:pt x="173" y="697"/>
                    <a:pt x="187" y="697"/>
                  </a:cubicBezTo>
                  <a:cubicBezTo>
                    <a:pt x="187" y="697"/>
                    <a:pt x="187" y="697"/>
                    <a:pt x="187" y="697"/>
                  </a:cubicBezTo>
                  <a:cubicBezTo>
                    <a:pt x="202" y="697"/>
                    <a:pt x="214" y="682"/>
                    <a:pt x="214" y="664"/>
                  </a:cubicBezTo>
                  <a:cubicBezTo>
                    <a:pt x="214" y="645"/>
                    <a:pt x="203" y="631"/>
                    <a:pt x="188" y="632"/>
                  </a:cubicBezTo>
                  <a:close/>
                  <a:moveTo>
                    <a:pt x="247" y="629"/>
                  </a:moveTo>
                  <a:cubicBezTo>
                    <a:pt x="247" y="629"/>
                    <a:pt x="247" y="629"/>
                    <a:pt x="247" y="629"/>
                  </a:cubicBezTo>
                  <a:cubicBezTo>
                    <a:pt x="231" y="630"/>
                    <a:pt x="219" y="645"/>
                    <a:pt x="218" y="664"/>
                  </a:cubicBezTo>
                  <a:cubicBezTo>
                    <a:pt x="218" y="664"/>
                    <a:pt x="218" y="664"/>
                    <a:pt x="218" y="664"/>
                  </a:cubicBezTo>
                  <a:cubicBezTo>
                    <a:pt x="218" y="683"/>
                    <a:pt x="230" y="697"/>
                    <a:pt x="246" y="697"/>
                  </a:cubicBezTo>
                  <a:cubicBezTo>
                    <a:pt x="246" y="697"/>
                    <a:pt x="246" y="697"/>
                    <a:pt x="246" y="697"/>
                  </a:cubicBezTo>
                  <a:cubicBezTo>
                    <a:pt x="262" y="697"/>
                    <a:pt x="275" y="682"/>
                    <a:pt x="275" y="663"/>
                  </a:cubicBezTo>
                  <a:cubicBezTo>
                    <a:pt x="275" y="643"/>
                    <a:pt x="263" y="629"/>
                    <a:pt x="247" y="629"/>
                  </a:cubicBezTo>
                  <a:close/>
                  <a:moveTo>
                    <a:pt x="981" y="629"/>
                  </a:moveTo>
                  <a:cubicBezTo>
                    <a:pt x="981" y="629"/>
                    <a:pt x="981" y="629"/>
                    <a:pt x="981" y="629"/>
                  </a:cubicBezTo>
                  <a:cubicBezTo>
                    <a:pt x="965" y="629"/>
                    <a:pt x="952" y="643"/>
                    <a:pt x="952" y="663"/>
                  </a:cubicBezTo>
                  <a:cubicBezTo>
                    <a:pt x="952" y="663"/>
                    <a:pt x="952" y="663"/>
                    <a:pt x="952" y="663"/>
                  </a:cubicBezTo>
                  <a:cubicBezTo>
                    <a:pt x="953" y="682"/>
                    <a:pt x="966" y="697"/>
                    <a:pt x="982" y="697"/>
                  </a:cubicBezTo>
                  <a:cubicBezTo>
                    <a:pt x="982" y="697"/>
                    <a:pt x="982" y="697"/>
                    <a:pt x="982" y="697"/>
                  </a:cubicBezTo>
                  <a:cubicBezTo>
                    <a:pt x="998" y="697"/>
                    <a:pt x="1010" y="682"/>
                    <a:pt x="1010" y="664"/>
                  </a:cubicBezTo>
                  <a:cubicBezTo>
                    <a:pt x="1009" y="645"/>
                    <a:pt x="997" y="630"/>
                    <a:pt x="981" y="629"/>
                  </a:cubicBezTo>
                  <a:close/>
                  <a:moveTo>
                    <a:pt x="1040" y="631"/>
                  </a:moveTo>
                  <a:cubicBezTo>
                    <a:pt x="1040" y="631"/>
                    <a:pt x="1040" y="631"/>
                    <a:pt x="1040" y="631"/>
                  </a:cubicBezTo>
                  <a:cubicBezTo>
                    <a:pt x="1025" y="631"/>
                    <a:pt x="1014" y="645"/>
                    <a:pt x="1014" y="664"/>
                  </a:cubicBezTo>
                  <a:cubicBezTo>
                    <a:pt x="1014" y="664"/>
                    <a:pt x="1014" y="664"/>
                    <a:pt x="1014" y="664"/>
                  </a:cubicBezTo>
                  <a:cubicBezTo>
                    <a:pt x="1015" y="683"/>
                    <a:pt x="1026" y="697"/>
                    <a:pt x="1041" y="697"/>
                  </a:cubicBezTo>
                  <a:cubicBezTo>
                    <a:pt x="1041" y="697"/>
                    <a:pt x="1041" y="697"/>
                    <a:pt x="1041" y="697"/>
                  </a:cubicBezTo>
                  <a:cubicBezTo>
                    <a:pt x="1056" y="697"/>
                    <a:pt x="1066" y="683"/>
                    <a:pt x="1066" y="665"/>
                  </a:cubicBezTo>
                  <a:cubicBezTo>
                    <a:pt x="1066" y="647"/>
                    <a:pt x="1055" y="632"/>
                    <a:pt x="1040" y="631"/>
                  </a:cubicBezTo>
                  <a:close/>
                  <a:moveTo>
                    <a:pt x="1094" y="634"/>
                  </a:moveTo>
                  <a:cubicBezTo>
                    <a:pt x="1094" y="634"/>
                    <a:pt x="1094" y="634"/>
                    <a:pt x="1094" y="634"/>
                  </a:cubicBezTo>
                  <a:cubicBezTo>
                    <a:pt x="1080" y="633"/>
                    <a:pt x="1070" y="647"/>
                    <a:pt x="1070" y="665"/>
                  </a:cubicBezTo>
                  <a:cubicBezTo>
                    <a:pt x="1070" y="665"/>
                    <a:pt x="1070" y="665"/>
                    <a:pt x="1070" y="665"/>
                  </a:cubicBezTo>
                  <a:cubicBezTo>
                    <a:pt x="1071" y="683"/>
                    <a:pt x="1081" y="697"/>
                    <a:pt x="1095" y="697"/>
                  </a:cubicBezTo>
                  <a:cubicBezTo>
                    <a:pt x="1095" y="697"/>
                    <a:pt x="1095" y="697"/>
                    <a:pt x="1095" y="697"/>
                  </a:cubicBezTo>
                  <a:cubicBezTo>
                    <a:pt x="1108" y="697"/>
                    <a:pt x="1117" y="683"/>
                    <a:pt x="1117" y="666"/>
                  </a:cubicBezTo>
                  <a:cubicBezTo>
                    <a:pt x="1117" y="648"/>
                    <a:pt x="1107" y="634"/>
                    <a:pt x="1094" y="634"/>
                  </a:cubicBezTo>
                  <a:close/>
                  <a:moveTo>
                    <a:pt x="1141" y="636"/>
                  </a:moveTo>
                  <a:cubicBezTo>
                    <a:pt x="1141" y="636"/>
                    <a:pt x="1141" y="636"/>
                    <a:pt x="1141" y="636"/>
                  </a:cubicBezTo>
                  <a:cubicBezTo>
                    <a:pt x="1130" y="636"/>
                    <a:pt x="1121" y="649"/>
                    <a:pt x="1121" y="666"/>
                  </a:cubicBezTo>
                  <a:cubicBezTo>
                    <a:pt x="1121" y="666"/>
                    <a:pt x="1121" y="666"/>
                    <a:pt x="1121" y="666"/>
                  </a:cubicBezTo>
                  <a:cubicBezTo>
                    <a:pt x="1121" y="683"/>
                    <a:pt x="1131" y="697"/>
                    <a:pt x="1142" y="69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54" y="697"/>
                    <a:pt x="1162" y="684"/>
                    <a:pt x="1162" y="667"/>
                  </a:cubicBezTo>
                  <a:cubicBezTo>
                    <a:pt x="1162" y="650"/>
                    <a:pt x="1153" y="637"/>
                    <a:pt x="1141" y="636"/>
                  </a:cubicBezTo>
                  <a:close/>
                  <a:moveTo>
                    <a:pt x="1183" y="639"/>
                  </a:moveTo>
                  <a:cubicBezTo>
                    <a:pt x="1183" y="639"/>
                    <a:pt x="1183" y="639"/>
                    <a:pt x="1183" y="639"/>
                  </a:cubicBezTo>
                  <a:cubicBezTo>
                    <a:pt x="1173" y="638"/>
                    <a:pt x="1165" y="651"/>
                    <a:pt x="1165" y="667"/>
                  </a:cubicBezTo>
                  <a:cubicBezTo>
                    <a:pt x="1165" y="667"/>
                    <a:pt x="1165" y="667"/>
                    <a:pt x="1165" y="667"/>
                  </a:cubicBezTo>
                  <a:cubicBezTo>
                    <a:pt x="1166" y="684"/>
                    <a:pt x="1174" y="697"/>
                    <a:pt x="1184" y="697"/>
                  </a:cubicBezTo>
                  <a:cubicBezTo>
                    <a:pt x="1184" y="697"/>
                    <a:pt x="1184" y="697"/>
                    <a:pt x="1184" y="697"/>
                  </a:cubicBezTo>
                  <a:cubicBezTo>
                    <a:pt x="1194" y="697"/>
                    <a:pt x="1201" y="685"/>
                    <a:pt x="1201" y="668"/>
                  </a:cubicBezTo>
                  <a:cubicBezTo>
                    <a:pt x="1200" y="652"/>
                    <a:pt x="1193" y="639"/>
                    <a:pt x="1183" y="639"/>
                  </a:cubicBezTo>
                  <a:close/>
                  <a:moveTo>
                    <a:pt x="1218" y="641"/>
                  </a:moveTo>
                  <a:cubicBezTo>
                    <a:pt x="1218" y="641"/>
                    <a:pt x="1218" y="641"/>
                    <a:pt x="1218" y="641"/>
                  </a:cubicBezTo>
                  <a:cubicBezTo>
                    <a:pt x="1210" y="641"/>
                    <a:pt x="1204" y="653"/>
                    <a:pt x="1203" y="668"/>
                  </a:cubicBezTo>
                  <a:cubicBezTo>
                    <a:pt x="1203" y="668"/>
                    <a:pt x="1203" y="668"/>
                    <a:pt x="1203" y="668"/>
                  </a:cubicBezTo>
                  <a:cubicBezTo>
                    <a:pt x="1204" y="685"/>
                    <a:pt x="1211" y="697"/>
                    <a:pt x="1219" y="697"/>
                  </a:cubicBezTo>
                  <a:cubicBezTo>
                    <a:pt x="1219" y="697"/>
                    <a:pt x="1219" y="697"/>
                    <a:pt x="1219" y="697"/>
                  </a:cubicBezTo>
                  <a:cubicBezTo>
                    <a:pt x="1228" y="697"/>
                    <a:pt x="1234" y="685"/>
                    <a:pt x="1234" y="670"/>
                  </a:cubicBezTo>
                  <a:cubicBezTo>
                    <a:pt x="1233" y="654"/>
                    <a:pt x="1227" y="642"/>
                    <a:pt x="1218" y="641"/>
                  </a:cubicBezTo>
                  <a:close/>
                  <a:moveTo>
                    <a:pt x="1248" y="644"/>
                  </a:moveTo>
                  <a:cubicBezTo>
                    <a:pt x="1248" y="644"/>
                    <a:pt x="1248" y="644"/>
                    <a:pt x="1248" y="644"/>
                  </a:cubicBezTo>
                  <a:cubicBezTo>
                    <a:pt x="1241" y="643"/>
                    <a:pt x="1235" y="655"/>
                    <a:pt x="1236" y="670"/>
                  </a:cubicBezTo>
                  <a:cubicBezTo>
                    <a:pt x="1236" y="670"/>
                    <a:pt x="1236" y="670"/>
                    <a:pt x="1236" y="670"/>
                  </a:cubicBezTo>
                  <a:cubicBezTo>
                    <a:pt x="1236" y="685"/>
                    <a:pt x="1242" y="697"/>
                    <a:pt x="1249" y="697"/>
                  </a:cubicBezTo>
                  <a:cubicBezTo>
                    <a:pt x="1249" y="697"/>
                    <a:pt x="1249" y="697"/>
                    <a:pt x="1249" y="697"/>
                  </a:cubicBezTo>
                  <a:cubicBezTo>
                    <a:pt x="1256" y="697"/>
                    <a:pt x="1261" y="686"/>
                    <a:pt x="1261" y="671"/>
                  </a:cubicBezTo>
                  <a:cubicBezTo>
                    <a:pt x="1260" y="656"/>
                    <a:pt x="1255" y="644"/>
                    <a:pt x="1248" y="644"/>
                  </a:cubicBezTo>
                  <a:close/>
                  <a:moveTo>
                    <a:pt x="1272" y="646"/>
                  </a:moveTo>
                  <a:cubicBezTo>
                    <a:pt x="1272" y="646"/>
                    <a:pt x="1272" y="646"/>
                    <a:pt x="1272" y="646"/>
                  </a:cubicBezTo>
                  <a:cubicBezTo>
                    <a:pt x="1267" y="646"/>
                    <a:pt x="1262" y="656"/>
                    <a:pt x="1262" y="671"/>
                  </a:cubicBezTo>
                  <a:cubicBezTo>
                    <a:pt x="1262" y="671"/>
                    <a:pt x="1262" y="671"/>
                    <a:pt x="1262" y="671"/>
                  </a:cubicBezTo>
                  <a:cubicBezTo>
                    <a:pt x="1263" y="686"/>
                    <a:pt x="1268" y="697"/>
                    <a:pt x="1273" y="697"/>
                  </a:cubicBezTo>
                  <a:cubicBezTo>
                    <a:pt x="1273" y="697"/>
                    <a:pt x="1273" y="697"/>
                    <a:pt x="1273" y="697"/>
                  </a:cubicBezTo>
                  <a:cubicBezTo>
                    <a:pt x="1279" y="697"/>
                    <a:pt x="1282" y="686"/>
                    <a:pt x="1282" y="672"/>
                  </a:cubicBezTo>
                  <a:cubicBezTo>
                    <a:pt x="1281" y="658"/>
                    <a:pt x="1277" y="647"/>
                    <a:pt x="1272" y="646"/>
                  </a:cubicBezTo>
                  <a:close/>
                  <a:moveTo>
                    <a:pt x="1290" y="649"/>
                  </a:moveTo>
                  <a:cubicBezTo>
                    <a:pt x="1290" y="649"/>
                    <a:pt x="1290" y="649"/>
                    <a:pt x="1290" y="649"/>
                  </a:cubicBezTo>
                  <a:cubicBezTo>
                    <a:pt x="1286" y="648"/>
                    <a:pt x="1283" y="659"/>
                    <a:pt x="1283" y="672"/>
                  </a:cubicBezTo>
                  <a:cubicBezTo>
                    <a:pt x="1283" y="672"/>
                    <a:pt x="1283" y="672"/>
                    <a:pt x="1283" y="672"/>
                  </a:cubicBezTo>
                  <a:cubicBezTo>
                    <a:pt x="1284" y="686"/>
                    <a:pt x="1280" y="697"/>
                    <a:pt x="1291" y="697"/>
                  </a:cubicBezTo>
                  <a:cubicBezTo>
                    <a:pt x="1291" y="697"/>
                    <a:pt x="1291" y="697"/>
                    <a:pt x="1291" y="697"/>
                  </a:cubicBezTo>
                  <a:cubicBezTo>
                    <a:pt x="1295" y="697"/>
                    <a:pt x="1297" y="686"/>
                    <a:pt x="1297" y="673"/>
                  </a:cubicBezTo>
                  <a:cubicBezTo>
                    <a:pt x="1296" y="660"/>
                    <a:pt x="1301" y="651"/>
                    <a:pt x="1290" y="649"/>
                  </a:cubicBezTo>
                  <a:close/>
                  <a:moveTo>
                    <a:pt x="1302" y="651"/>
                  </a:moveTo>
                  <a:cubicBezTo>
                    <a:pt x="1298" y="655"/>
                    <a:pt x="1298" y="660"/>
                    <a:pt x="1298" y="674"/>
                  </a:cubicBezTo>
                  <a:cubicBezTo>
                    <a:pt x="1298" y="674"/>
                    <a:pt x="1298" y="674"/>
                    <a:pt x="1298" y="674"/>
                  </a:cubicBezTo>
                  <a:cubicBezTo>
                    <a:pt x="1298" y="686"/>
                    <a:pt x="1301" y="699"/>
                    <a:pt x="1303" y="697"/>
                  </a:cubicBezTo>
                  <a:cubicBezTo>
                    <a:pt x="1306" y="695"/>
                    <a:pt x="1307" y="687"/>
                    <a:pt x="1307" y="675"/>
                  </a:cubicBezTo>
                  <a:cubicBezTo>
                    <a:pt x="1306" y="662"/>
                    <a:pt x="1306" y="648"/>
                    <a:pt x="1302" y="651"/>
                  </a:cubicBezTo>
                  <a:close/>
                  <a:moveTo>
                    <a:pt x="47" y="701"/>
                  </a:moveTo>
                  <a:cubicBezTo>
                    <a:pt x="47" y="701"/>
                    <a:pt x="47" y="701"/>
                    <a:pt x="47" y="701"/>
                  </a:cubicBezTo>
                  <a:cubicBezTo>
                    <a:pt x="38" y="702"/>
                    <a:pt x="31" y="714"/>
                    <a:pt x="31" y="730"/>
                  </a:cubicBezTo>
                  <a:cubicBezTo>
                    <a:pt x="31" y="730"/>
                    <a:pt x="31" y="730"/>
                    <a:pt x="31" y="730"/>
                  </a:cubicBezTo>
                  <a:cubicBezTo>
                    <a:pt x="32" y="746"/>
                    <a:pt x="40" y="759"/>
                    <a:pt x="49" y="760"/>
                  </a:cubicBezTo>
                  <a:cubicBezTo>
                    <a:pt x="49" y="760"/>
                    <a:pt x="49" y="760"/>
                    <a:pt x="49" y="760"/>
                  </a:cubicBezTo>
                  <a:cubicBezTo>
                    <a:pt x="59" y="760"/>
                    <a:pt x="66" y="748"/>
                    <a:pt x="66" y="731"/>
                  </a:cubicBezTo>
                  <a:cubicBezTo>
                    <a:pt x="65" y="715"/>
                    <a:pt x="58" y="702"/>
                    <a:pt x="47" y="701"/>
                  </a:cubicBezTo>
                  <a:close/>
                  <a:moveTo>
                    <a:pt x="982" y="702"/>
                  </a:moveTo>
                  <a:cubicBezTo>
                    <a:pt x="982" y="702"/>
                    <a:pt x="982" y="702"/>
                    <a:pt x="982" y="702"/>
                  </a:cubicBezTo>
                  <a:cubicBezTo>
                    <a:pt x="966" y="703"/>
                    <a:pt x="953" y="718"/>
                    <a:pt x="952" y="737"/>
                  </a:cubicBezTo>
                  <a:cubicBezTo>
                    <a:pt x="952" y="737"/>
                    <a:pt x="952" y="737"/>
                    <a:pt x="952" y="737"/>
                  </a:cubicBezTo>
                  <a:cubicBezTo>
                    <a:pt x="953" y="756"/>
                    <a:pt x="965" y="771"/>
                    <a:pt x="981" y="770"/>
                  </a:cubicBezTo>
                  <a:cubicBezTo>
                    <a:pt x="981" y="770"/>
                    <a:pt x="981" y="770"/>
                    <a:pt x="981" y="770"/>
                  </a:cubicBezTo>
                  <a:cubicBezTo>
                    <a:pt x="997" y="770"/>
                    <a:pt x="1009" y="754"/>
                    <a:pt x="1010" y="736"/>
                  </a:cubicBezTo>
                  <a:cubicBezTo>
                    <a:pt x="1010" y="717"/>
                    <a:pt x="998" y="702"/>
                    <a:pt x="982" y="702"/>
                  </a:cubicBezTo>
                  <a:close/>
                  <a:moveTo>
                    <a:pt x="1041" y="702"/>
                  </a:moveTo>
                  <a:cubicBezTo>
                    <a:pt x="1041" y="702"/>
                    <a:pt x="1041" y="702"/>
                    <a:pt x="1041" y="702"/>
                  </a:cubicBezTo>
                  <a:cubicBezTo>
                    <a:pt x="1027" y="703"/>
                    <a:pt x="1014" y="717"/>
                    <a:pt x="1014" y="736"/>
                  </a:cubicBezTo>
                  <a:cubicBezTo>
                    <a:pt x="1014" y="736"/>
                    <a:pt x="1014" y="736"/>
                    <a:pt x="1014" y="736"/>
                  </a:cubicBezTo>
                  <a:cubicBezTo>
                    <a:pt x="1014" y="755"/>
                    <a:pt x="1025" y="768"/>
                    <a:pt x="1040" y="768"/>
                  </a:cubicBezTo>
                  <a:cubicBezTo>
                    <a:pt x="1040" y="768"/>
                    <a:pt x="1040" y="768"/>
                    <a:pt x="1040" y="768"/>
                  </a:cubicBezTo>
                  <a:cubicBezTo>
                    <a:pt x="1055" y="767"/>
                    <a:pt x="1066" y="753"/>
                    <a:pt x="1066" y="734"/>
                  </a:cubicBezTo>
                  <a:cubicBezTo>
                    <a:pt x="1066" y="716"/>
                    <a:pt x="1056" y="702"/>
                    <a:pt x="1041" y="702"/>
                  </a:cubicBezTo>
                  <a:close/>
                  <a:moveTo>
                    <a:pt x="1095" y="702"/>
                  </a:moveTo>
                  <a:cubicBezTo>
                    <a:pt x="1095" y="702"/>
                    <a:pt x="1095" y="702"/>
                    <a:pt x="1095" y="702"/>
                  </a:cubicBezTo>
                  <a:cubicBezTo>
                    <a:pt x="1082" y="702"/>
                    <a:pt x="1070" y="716"/>
                    <a:pt x="1070" y="734"/>
                  </a:cubicBezTo>
                  <a:cubicBezTo>
                    <a:pt x="1070" y="734"/>
                    <a:pt x="1070" y="734"/>
                    <a:pt x="1070" y="734"/>
                  </a:cubicBezTo>
                  <a:cubicBezTo>
                    <a:pt x="1070" y="753"/>
                    <a:pt x="1080" y="766"/>
                    <a:pt x="1093" y="765"/>
                  </a:cubicBezTo>
                  <a:cubicBezTo>
                    <a:pt x="1093" y="765"/>
                    <a:pt x="1093" y="765"/>
                    <a:pt x="1093" y="765"/>
                  </a:cubicBezTo>
                  <a:cubicBezTo>
                    <a:pt x="1106" y="765"/>
                    <a:pt x="1116" y="751"/>
                    <a:pt x="1117" y="733"/>
                  </a:cubicBezTo>
                  <a:cubicBezTo>
                    <a:pt x="1117" y="716"/>
                    <a:pt x="1108" y="702"/>
                    <a:pt x="1095" y="702"/>
                  </a:cubicBezTo>
                  <a:close/>
                  <a:moveTo>
                    <a:pt x="1142" y="702"/>
                  </a:moveTo>
                  <a:cubicBezTo>
                    <a:pt x="1142" y="702"/>
                    <a:pt x="1142" y="702"/>
                    <a:pt x="1142" y="702"/>
                  </a:cubicBezTo>
                  <a:cubicBezTo>
                    <a:pt x="1131" y="702"/>
                    <a:pt x="1121" y="715"/>
                    <a:pt x="1121" y="733"/>
                  </a:cubicBezTo>
                  <a:cubicBezTo>
                    <a:pt x="1121" y="733"/>
                    <a:pt x="1121" y="733"/>
                    <a:pt x="1121" y="733"/>
                  </a:cubicBezTo>
                  <a:cubicBezTo>
                    <a:pt x="1120" y="750"/>
                    <a:pt x="1129" y="763"/>
                    <a:pt x="1141" y="763"/>
                  </a:cubicBezTo>
                  <a:cubicBezTo>
                    <a:pt x="1141" y="763"/>
                    <a:pt x="1141" y="763"/>
                    <a:pt x="1141" y="763"/>
                  </a:cubicBezTo>
                  <a:cubicBezTo>
                    <a:pt x="1152" y="762"/>
                    <a:pt x="1161" y="748"/>
                    <a:pt x="1162" y="732"/>
                  </a:cubicBezTo>
                  <a:cubicBezTo>
                    <a:pt x="1162" y="715"/>
                    <a:pt x="1154" y="702"/>
                    <a:pt x="1142" y="702"/>
                  </a:cubicBezTo>
                  <a:close/>
                  <a:moveTo>
                    <a:pt x="1184" y="701"/>
                  </a:moveTo>
                  <a:cubicBezTo>
                    <a:pt x="1184" y="701"/>
                    <a:pt x="1184" y="701"/>
                    <a:pt x="1184" y="701"/>
                  </a:cubicBezTo>
                  <a:cubicBezTo>
                    <a:pt x="1174" y="702"/>
                    <a:pt x="1166" y="715"/>
                    <a:pt x="1165" y="731"/>
                  </a:cubicBezTo>
                  <a:cubicBezTo>
                    <a:pt x="1165" y="731"/>
                    <a:pt x="1165" y="731"/>
                    <a:pt x="1165" y="731"/>
                  </a:cubicBezTo>
                  <a:cubicBezTo>
                    <a:pt x="1165" y="748"/>
                    <a:pt x="1172" y="761"/>
                    <a:pt x="1182" y="760"/>
                  </a:cubicBezTo>
                  <a:cubicBezTo>
                    <a:pt x="1182" y="760"/>
                    <a:pt x="1182" y="760"/>
                    <a:pt x="1182" y="760"/>
                  </a:cubicBezTo>
                  <a:cubicBezTo>
                    <a:pt x="1192" y="759"/>
                    <a:pt x="1200" y="746"/>
                    <a:pt x="1201" y="730"/>
                  </a:cubicBezTo>
                  <a:cubicBezTo>
                    <a:pt x="1201" y="714"/>
                    <a:pt x="1194" y="702"/>
                    <a:pt x="1184" y="701"/>
                  </a:cubicBezTo>
                  <a:close/>
                  <a:moveTo>
                    <a:pt x="1219" y="701"/>
                  </a:moveTo>
                  <a:cubicBezTo>
                    <a:pt x="1219" y="701"/>
                    <a:pt x="1219" y="701"/>
                    <a:pt x="1219" y="701"/>
                  </a:cubicBezTo>
                  <a:cubicBezTo>
                    <a:pt x="1211" y="702"/>
                    <a:pt x="1203" y="714"/>
                    <a:pt x="1203" y="730"/>
                  </a:cubicBezTo>
                  <a:cubicBezTo>
                    <a:pt x="1203" y="730"/>
                    <a:pt x="1203" y="730"/>
                    <a:pt x="1203" y="730"/>
                  </a:cubicBezTo>
                  <a:cubicBezTo>
                    <a:pt x="1203" y="746"/>
                    <a:pt x="1210" y="758"/>
                    <a:pt x="1218" y="757"/>
                  </a:cubicBezTo>
                  <a:cubicBezTo>
                    <a:pt x="1218" y="757"/>
                    <a:pt x="1218" y="757"/>
                    <a:pt x="1218" y="757"/>
                  </a:cubicBezTo>
                  <a:cubicBezTo>
                    <a:pt x="1227" y="756"/>
                    <a:pt x="1233" y="744"/>
                    <a:pt x="1234" y="729"/>
                  </a:cubicBezTo>
                  <a:cubicBezTo>
                    <a:pt x="1234" y="713"/>
                    <a:pt x="1228" y="701"/>
                    <a:pt x="1219" y="701"/>
                  </a:cubicBezTo>
                  <a:close/>
                  <a:moveTo>
                    <a:pt x="1249" y="701"/>
                  </a:moveTo>
                  <a:cubicBezTo>
                    <a:pt x="1249" y="701"/>
                    <a:pt x="1249" y="701"/>
                    <a:pt x="1249" y="701"/>
                  </a:cubicBezTo>
                  <a:cubicBezTo>
                    <a:pt x="1242" y="701"/>
                    <a:pt x="1236" y="713"/>
                    <a:pt x="1236" y="728"/>
                  </a:cubicBezTo>
                  <a:cubicBezTo>
                    <a:pt x="1236" y="728"/>
                    <a:pt x="1236" y="728"/>
                    <a:pt x="1236" y="728"/>
                  </a:cubicBezTo>
                  <a:cubicBezTo>
                    <a:pt x="1236" y="744"/>
                    <a:pt x="1241" y="755"/>
                    <a:pt x="1248" y="754"/>
                  </a:cubicBezTo>
                  <a:cubicBezTo>
                    <a:pt x="1248" y="754"/>
                    <a:pt x="1248" y="754"/>
                    <a:pt x="1248" y="754"/>
                  </a:cubicBezTo>
                  <a:cubicBezTo>
                    <a:pt x="1255" y="753"/>
                    <a:pt x="1260" y="742"/>
                    <a:pt x="1261" y="727"/>
                  </a:cubicBezTo>
                  <a:cubicBezTo>
                    <a:pt x="1261" y="712"/>
                    <a:pt x="1256" y="701"/>
                    <a:pt x="1249" y="701"/>
                  </a:cubicBezTo>
                  <a:close/>
                  <a:moveTo>
                    <a:pt x="1273" y="701"/>
                  </a:moveTo>
                  <a:cubicBezTo>
                    <a:pt x="1273" y="701"/>
                    <a:pt x="1273" y="701"/>
                    <a:pt x="1273" y="701"/>
                  </a:cubicBezTo>
                  <a:cubicBezTo>
                    <a:pt x="1267" y="701"/>
                    <a:pt x="1263" y="712"/>
                    <a:pt x="1262" y="727"/>
                  </a:cubicBezTo>
                  <a:cubicBezTo>
                    <a:pt x="1262" y="727"/>
                    <a:pt x="1262" y="727"/>
                    <a:pt x="1262" y="727"/>
                  </a:cubicBezTo>
                  <a:cubicBezTo>
                    <a:pt x="1262" y="741"/>
                    <a:pt x="1266" y="752"/>
                    <a:pt x="1272" y="751"/>
                  </a:cubicBezTo>
                  <a:cubicBezTo>
                    <a:pt x="1272" y="751"/>
                    <a:pt x="1272" y="751"/>
                    <a:pt x="1272" y="751"/>
                  </a:cubicBezTo>
                  <a:cubicBezTo>
                    <a:pt x="1277" y="750"/>
                    <a:pt x="1281" y="739"/>
                    <a:pt x="1282" y="725"/>
                  </a:cubicBezTo>
                  <a:cubicBezTo>
                    <a:pt x="1282" y="712"/>
                    <a:pt x="1278" y="701"/>
                    <a:pt x="1273" y="701"/>
                  </a:cubicBezTo>
                  <a:close/>
                  <a:moveTo>
                    <a:pt x="1291" y="701"/>
                  </a:moveTo>
                  <a:cubicBezTo>
                    <a:pt x="1291" y="701"/>
                    <a:pt x="1291" y="701"/>
                    <a:pt x="1291" y="701"/>
                  </a:cubicBezTo>
                  <a:cubicBezTo>
                    <a:pt x="1287" y="701"/>
                    <a:pt x="1284" y="711"/>
                    <a:pt x="1283" y="725"/>
                  </a:cubicBezTo>
                  <a:cubicBezTo>
                    <a:pt x="1283" y="725"/>
                    <a:pt x="1283" y="725"/>
                    <a:pt x="1283" y="725"/>
                  </a:cubicBezTo>
                  <a:cubicBezTo>
                    <a:pt x="1283" y="739"/>
                    <a:pt x="1286" y="750"/>
                    <a:pt x="1290" y="749"/>
                  </a:cubicBezTo>
                  <a:cubicBezTo>
                    <a:pt x="1290" y="749"/>
                    <a:pt x="1290" y="749"/>
                    <a:pt x="1290" y="749"/>
                  </a:cubicBezTo>
                  <a:cubicBezTo>
                    <a:pt x="1293" y="748"/>
                    <a:pt x="1296" y="737"/>
                    <a:pt x="1297" y="724"/>
                  </a:cubicBezTo>
                  <a:cubicBezTo>
                    <a:pt x="1297" y="711"/>
                    <a:pt x="1302" y="701"/>
                    <a:pt x="1291" y="701"/>
                  </a:cubicBezTo>
                  <a:close/>
                  <a:moveTo>
                    <a:pt x="1303" y="700"/>
                  </a:moveTo>
                  <a:cubicBezTo>
                    <a:pt x="1299" y="704"/>
                    <a:pt x="1298" y="711"/>
                    <a:pt x="1298" y="724"/>
                  </a:cubicBezTo>
                  <a:cubicBezTo>
                    <a:pt x="1298" y="724"/>
                    <a:pt x="1298" y="724"/>
                    <a:pt x="1298" y="724"/>
                  </a:cubicBezTo>
                  <a:cubicBezTo>
                    <a:pt x="1298" y="737"/>
                    <a:pt x="1298" y="750"/>
                    <a:pt x="1302" y="746"/>
                  </a:cubicBezTo>
                  <a:cubicBezTo>
                    <a:pt x="1306" y="742"/>
                    <a:pt x="1306" y="735"/>
                    <a:pt x="1306" y="722"/>
                  </a:cubicBezTo>
                  <a:cubicBezTo>
                    <a:pt x="1307" y="710"/>
                    <a:pt x="1307" y="697"/>
                    <a:pt x="1303" y="700"/>
                  </a:cubicBezTo>
                  <a:close/>
                  <a:moveTo>
                    <a:pt x="90" y="767"/>
                  </a:moveTo>
                  <a:cubicBezTo>
                    <a:pt x="90" y="767"/>
                    <a:pt x="90" y="767"/>
                    <a:pt x="90" y="767"/>
                  </a:cubicBezTo>
                  <a:cubicBezTo>
                    <a:pt x="79" y="766"/>
                    <a:pt x="71" y="779"/>
                    <a:pt x="72" y="795"/>
                  </a:cubicBezTo>
                  <a:cubicBezTo>
                    <a:pt x="72" y="795"/>
                    <a:pt x="72" y="795"/>
                    <a:pt x="72" y="795"/>
                  </a:cubicBezTo>
                  <a:cubicBezTo>
                    <a:pt x="73" y="811"/>
                    <a:pt x="82" y="825"/>
                    <a:pt x="94" y="826"/>
                  </a:cubicBezTo>
                  <a:cubicBezTo>
                    <a:pt x="94" y="826"/>
                    <a:pt x="94" y="826"/>
                    <a:pt x="94" y="826"/>
                  </a:cubicBezTo>
                  <a:cubicBezTo>
                    <a:pt x="105" y="828"/>
                    <a:pt x="113" y="816"/>
                    <a:pt x="112" y="799"/>
                  </a:cubicBezTo>
                  <a:cubicBezTo>
                    <a:pt x="111" y="782"/>
                    <a:pt x="101" y="768"/>
                    <a:pt x="90" y="767"/>
                  </a:cubicBezTo>
                  <a:close/>
                  <a:moveTo>
                    <a:pt x="189" y="772"/>
                  </a:moveTo>
                  <a:cubicBezTo>
                    <a:pt x="189" y="772"/>
                    <a:pt x="189" y="772"/>
                    <a:pt x="189" y="772"/>
                  </a:cubicBezTo>
                  <a:cubicBezTo>
                    <a:pt x="174" y="772"/>
                    <a:pt x="165" y="785"/>
                    <a:pt x="165" y="803"/>
                  </a:cubicBezTo>
                  <a:cubicBezTo>
                    <a:pt x="165" y="803"/>
                    <a:pt x="165" y="803"/>
                    <a:pt x="165" y="803"/>
                  </a:cubicBezTo>
                  <a:cubicBezTo>
                    <a:pt x="167" y="821"/>
                    <a:pt x="179" y="835"/>
                    <a:pt x="192" y="837"/>
                  </a:cubicBezTo>
                  <a:cubicBezTo>
                    <a:pt x="192" y="837"/>
                    <a:pt x="192" y="837"/>
                    <a:pt x="192" y="837"/>
                  </a:cubicBezTo>
                  <a:cubicBezTo>
                    <a:pt x="207" y="838"/>
                    <a:pt x="217" y="825"/>
                    <a:pt x="217" y="807"/>
                  </a:cubicBezTo>
                  <a:cubicBezTo>
                    <a:pt x="215" y="788"/>
                    <a:pt x="203" y="773"/>
                    <a:pt x="189" y="772"/>
                  </a:cubicBezTo>
                  <a:close/>
                  <a:moveTo>
                    <a:pt x="916" y="778"/>
                  </a:moveTo>
                  <a:cubicBezTo>
                    <a:pt x="916" y="778"/>
                    <a:pt x="916" y="778"/>
                    <a:pt x="916" y="778"/>
                  </a:cubicBezTo>
                  <a:cubicBezTo>
                    <a:pt x="898" y="779"/>
                    <a:pt x="884" y="795"/>
                    <a:pt x="883" y="814"/>
                  </a:cubicBezTo>
                  <a:cubicBezTo>
                    <a:pt x="883" y="814"/>
                    <a:pt x="883" y="814"/>
                    <a:pt x="883" y="814"/>
                  </a:cubicBezTo>
                  <a:cubicBezTo>
                    <a:pt x="883" y="834"/>
                    <a:pt x="896" y="847"/>
                    <a:pt x="913" y="847"/>
                  </a:cubicBezTo>
                  <a:cubicBezTo>
                    <a:pt x="913" y="847"/>
                    <a:pt x="913" y="847"/>
                    <a:pt x="913" y="847"/>
                  </a:cubicBezTo>
                  <a:cubicBezTo>
                    <a:pt x="930" y="845"/>
                    <a:pt x="944" y="830"/>
                    <a:pt x="945" y="811"/>
                  </a:cubicBezTo>
                  <a:cubicBezTo>
                    <a:pt x="946" y="792"/>
                    <a:pt x="933" y="778"/>
                    <a:pt x="916" y="778"/>
                  </a:cubicBezTo>
                  <a:close/>
                  <a:moveTo>
                    <a:pt x="981" y="775"/>
                  </a:moveTo>
                  <a:cubicBezTo>
                    <a:pt x="981" y="775"/>
                    <a:pt x="981" y="775"/>
                    <a:pt x="981" y="775"/>
                  </a:cubicBezTo>
                  <a:cubicBezTo>
                    <a:pt x="964" y="776"/>
                    <a:pt x="951" y="792"/>
                    <a:pt x="950" y="811"/>
                  </a:cubicBezTo>
                  <a:cubicBezTo>
                    <a:pt x="950" y="811"/>
                    <a:pt x="950" y="811"/>
                    <a:pt x="950" y="811"/>
                  </a:cubicBezTo>
                  <a:cubicBezTo>
                    <a:pt x="949" y="830"/>
                    <a:pt x="961" y="843"/>
                    <a:pt x="977" y="842"/>
                  </a:cubicBezTo>
                  <a:cubicBezTo>
                    <a:pt x="977" y="842"/>
                    <a:pt x="977" y="842"/>
                    <a:pt x="977" y="842"/>
                  </a:cubicBezTo>
                  <a:cubicBezTo>
                    <a:pt x="993" y="841"/>
                    <a:pt x="1006" y="826"/>
                    <a:pt x="1007" y="807"/>
                  </a:cubicBezTo>
                  <a:cubicBezTo>
                    <a:pt x="1008" y="789"/>
                    <a:pt x="997" y="775"/>
                    <a:pt x="981" y="775"/>
                  </a:cubicBezTo>
                  <a:close/>
                  <a:moveTo>
                    <a:pt x="1040" y="773"/>
                  </a:moveTo>
                  <a:cubicBezTo>
                    <a:pt x="1025" y="774"/>
                    <a:pt x="1012" y="789"/>
                    <a:pt x="1012" y="807"/>
                  </a:cubicBezTo>
                  <a:cubicBezTo>
                    <a:pt x="1012" y="807"/>
                    <a:pt x="1012" y="807"/>
                    <a:pt x="1012" y="807"/>
                  </a:cubicBezTo>
                  <a:cubicBezTo>
                    <a:pt x="1010" y="825"/>
                    <a:pt x="1022" y="839"/>
                    <a:pt x="1036" y="838"/>
                  </a:cubicBezTo>
                  <a:cubicBezTo>
                    <a:pt x="1036" y="838"/>
                    <a:pt x="1036" y="838"/>
                    <a:pt x="1036" y="838"/>
                  </a:cubicBezTo>
                  <a:cubicBezTo>
                    <a:pt x="1051" y="836"/>
                    <a:pt x="1062" y="821"/>
                    <a:pt x="1064" y="804"/>
                  </a:cubicBezTo>
                  <a:cubicBezTo>
                    <a:pt x="1064" y="786"/>
                    <a:pt x="1054" y="772"/>
                    <a:pt x="1040" y="773"/>
                  </a:cubicBezTo>
                  <a:close/>
                  <a:moveTo>
                    <a:pt x="1093" y="770"/>
                  </a:moveTo>
                  <a:cubicBezTo>
                    <a:pt x="1093" y="770"/>
                    <a:pt x="1093" y="770"/>
                    <a:pt x="1093" y="770"/>
                  </a:cubicBezTo>
                  <a:cubicBezTo>
                    <a:pt x="1080" y="771"/>
                    <a:pt x="1069" y="786"/>
                    <a:pt x="1068" y="803"/>
                  </a:cubicBezTo>
                  <a:cubicBezTo>
                    <a:pt x="1068" y="803"/>
                    <a:pt x="1068" y="803"/>
                    <a:pt x="1068" y="803"/>
                  </a:cubicBezTo>
                  <a:cubicBezTo>
                    <a:pt x="1067" y="821"/>
                    <a:pt x="1077" y="834"/>
                    <a:pt x="1089" y="833"/>
                  </a:cubicBezTo>
                  <a:cubicBezTo>
                    <a:pt x="1089" y="833"/>
                    <a:pt x="1089" y="833"/>
                    <a:pt x="1089" y="833"/>
                  </a:cubicBezTo>
                  <a:cubicBezTo>
                    <a:pt x="1103" y="831"/>
                    <a:pt x="1113" y="816"/>
                    <a:pt x="1114" y="800"/>
                  </a:cubicBezTo>
                  <a:cubicBezTo>
                    <a:pt x="1115" y="782"/>
                    <a:pt x="1106" y="770"/>
                    <a:pt x="1093" y="770"/>
                  </a:cubicBezTo>
                  <a:close/>
                  <a:moveTo>
                    <a:pt x="1141" y="767"/>
                  </a:moveTo>
                  <a:cubicBezTo>
                    <a:pt x="1141" y="767"/>
                    <a:pt x="1141" y="767"/>
                    <a:pt x="1141" y="767"/>
                  </a:cubicBezTo>
                  <a:cubicBezTo>
                    <a:pt x="1129" y="768"/>
                    <a:pt x="1119" y="782"/>
                    <a:pt x="1118" y="799"/>
                  </a:cubicBezTo>
                  <a:cubicBezTo>
                    <a:pt x="1118" y="799"/>
                    <a:pt x="1118" y="799"/>
                    <a:pt x="1118" y="799"/>
                  </a:cubicBezTo>
                  <a:cubicBezTo>
                    <a:pt x="1117" y="817"/>
                    <a:pt x="1125" y="828"/>
                    <a:pt x="1137" y="827"/>
                  </a:cubicBezTo>
                  <a:cubicBezTo>
                    <a:pt x="1137" y="827"/>
                    <a:pt x="1137" y="827"/>
                    <a:pt x="1137" y="827"/>
                  </a:cubicBezTo>
                  <a:cubicBezTo>
                    <a:pt x="1148" y="826"/>
                    <a:pt x="1158" y="812"/>
                    <a:pt x="1159" y="796"/>
                  </a:cubicBezTo>
                  <a:cubicBezTo>
                    <a:pt x="1160" y="779"/>
                    <a:pt x="1152" y="767"/>
                    <a:pt x="1141" y="767"/>
                  </a:cubicBezTo>
                  <a:close/>
                  <a:moveTo>
                    <a:pt x="1182" y="764"/>
                  </a:moveTo>
                  <a:cubicBezTo>
                    <a:pt x="1182" y="764"/>
                    <a:pt x="1182" y="764"/>
                    <a:pt x="1182" y="764"/>
                  </a:cubicBezTo>
                  <a:cubicBezTo>
                    <a:pt x="1172" y="765"/>
                    <a:pt x="1163" y="779"/>
                    <a:pt x="1162" y="795"/>
                  </a:cubicBezTo>
                  <a:cubicBezTo>
                    <a:pt x="1162" y="795"/>
                    <a:pt x="1162" y="795"/>
                    <a:pt x="1162" y="795"/>
                  </a:cubicBezTo>
                  <a:cubicBezTo>
                    <a:pt x="1161" y="812"/>
                    <a:pt x="1168" y="823"/>
                    <a:pt x="1178" y="822"/>
                  </a:cubicBezTo>
                  <a:cubicBezTo>
                    <a:pt x="1178" y="822"/>
                    <a:pt x="1178" y="822"/>
                    <a:pt x="1178" y="822"/>
                  </a:cubicBezTo>
                  <a:cubicBezTo>
                    <a:pt x="1188" y="820"/>
                    <a:pt x="1196" y="807"/>
                    <a:pt x="1198" y="791"/>
                  </a:cubicBezTo>
                  <a:cubicBezTo>
                    <a:pt x="1199" y="775"/>
                    <a:pt x="1192" y="764"/>
                    <a:pt x="1182" y="764"/>
                  </a:cubicBezTo>
                  <a:close/>
                  <a:moveTo>
                    <a:pt x="1218" y="761"/>
                  </a:moveTo>
                  <a:cubicBezTo>
                    <a:pt x="1218" y="761"/>
                    <a:pt x="1218" y="761"/>
                    <a:pt x="1218" y="761"/>
                  </a:cubicBezTo>
                  <a:cubicBezTo>
                    <a:pt x="1209" y="762"/>
                    <a:pt x="1202" y="775"/>
                    <a:pt x="1200" y="791"/>
                  </a:cubicBezTo>
                  <a:cubicBezTo>
                    <a:pt x="1200" y="791"/>
                    <a:pt x="1200" y="791"/>
                    <a:pt x="1200" y="791"/>
                  </a:cubicBezTo>
                  <a:cubicBezTo>
                    <a:pt x="1200" y="807"/>
                    <a:pt x="1206" y="818"/>
                    <a:pt x="1214" y="816"/>
                  </a:cubicBezTo>
                  <a:cubicBezTo>
                    <a:pt x="1214" y="816"/>
                    <a:pt x="1214" y="816"/>
                    <a:pt x="1214" y="816"/>
                  </a:cubicBezTo>
                  <a:cubicBezTo>
                    <a:pt x="1223" y="815"/>
                    <a:pt x="1229" y="802"/>
                    <a:pt x="1231" y="787"/>
                  </a:cubicBezTo>
                  <a:cubicBezTo>
                    <a:pt x="1231" y="772"/>
                    <a:pt x="1226" y="761"/>
                    <a:pt x="1218" y="761"/>
                  </a:cubicBezTo>
                  <a:close/>
                  <a:moveTo>
                    <a:pt x="1248" y="758"/>
                  </a:moveTo>
                  <a:cubicBezTo>
                    <a:pt x="1248" y="758"/>
                    <a:pt x="1248" y="758"/>
                    <a:pt x="1248" y="758"/>
                  </a:cubicBezTo>
                  <a:cubicBezTo>
                    <a:pt x="1240" y="759"/>
                    <a:pt x="1234" y="772"/>
                    <a:pt x="1233" y="787"/>
                  </a:cubicBezTo>
                  <a:cubicBezTo>
                    <a:pt x="1233" y="787"/>
                    <a:pt x="1233" y="787"/>
                    <a:pt x="1233" y="787"/>
                  </a:cubicBezTo>
                  <a:cubicBezTo>
                    <a:pt x="1232" y="802"/>
                    <a:pt x="1237" y="812"/>
                    <a:pt x="1244" y="811"/>
                  </a:cubicBezTo>
                  <a:cubicBezTo>
                    <a:pt x="1244" y="811"/>
                    <a:pt x="1244" y="811"/>
                    <a:pt x="1244" y="811"/>
                  </a:cubicBezTo>
                  <a:cubicBezTo>
                    <a:pt x="1250" y="809"/>
                    <a:pt x="1257" y="797"/>
                    <a:pt x="1258" y="783"/>
                  </a:cubicBezTo>
                  <a:cubicBezTo>
                    <a:pt x="1259" y="768"/>
                    <a:pt x="1255" y="758"/>
                    <a:pt x="1248" y="758"/>
                  </a:cubicBezTo>
                  <a:close/>
                  <a:moveTo>
                    <a:pt x="1271" y="755"/>
                  </a:moveTo>
                  <a:cubicBezTo>
                    <a:pt x="1271" y="755"/>
                    <a:pt x="1271" y="755"/>
                    <a:pt x="1271" y="755"/>
                  </a:cubicBezTo>
                  <a:cubicBezTo>
                    <a:pt x="1266" y="756"/>
                    <a:pt x="1261" y="768"/>
                    <a:pt x="1259" y="782"/>
                  </a:cubicBezTo>
                  <a:cubicBezTo>
                    <a:pt x="1259" y="782"/>
                    <a:pt x="1259" y="782"/>
                    <a:pt x="1259" y="782"/>
                  </a:cubicBezTo>
                  <a:cubicBezTo>
                    <a:pt x="1259" y="797"/>
                    <a:pt x="1262" y="807"/>
                    <a:pt x="1267" y="805"/>
                  </a:cubicBezTo>
                  <a:cubicBezTo>
                    <a:pt x="1267" y="805"/>
                    <a:pt x="1267" y="805"/>
                    <a:pt x="1267" y="805"/>
                  </a:cubicBezTo>
                  <a:cubicBezTo>
                    <a:pt x="1272" y="804"/>
                    <a:pt x="1278" y="792"/>
                    <a:pt x="1279" y="778"/>
                  </a:cubicBezTo>
                  <a:cubicBezTo>
                    <a:pt x="1280" y="765"/>
                    <a:pt x="1277" y="754"/>
                    <a:pt x="1271" y="755"/>
                  </a:cubicBezTo>
                  <a:close/>
                  <a:moveTo>
                    <a:pt x="1289" y="752"/>
                  </a:moveTo>
                  <a:cubicBezTo>
                    <a:pt x="1289" y="752"/>
                    <a:pt x="1289" y="752"/>
                    <a:pt x="1289" y="752"/>
                  </a:cubicBezTo>
                  <a:cubicBezTo>
                    <a:pt x="1286" y="753"/>
                    <a:pt x="1281" y="764"/>
                    <a:pt x="1280" y="778"/>
                  </a:cubicBezTo>
                  <a:cubicBezTo>
                    <a:pt x="1280" y="778"/>
                    <a:pt x="1280" y="778"/>
                    <a:pt x="1280" y="778"/>
                  </a:cubicBezTo>
                  <a:cubicBezTo>
                    <a:pt x="1279" y="792"/>
                    <a:pt x="1281" y="801"/>
                    <a:pt x="1285" y="800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9" y="798"/>
                    <a:pt x="1293" y="787"/>
                    <a:pt x="1294" y="774"/>
                  </a:cubicBezTo>
                  <a:cubicBezTo>
                    <a:pt x="1295" y="761"/>
                    <a:pt x="1293" y="751"/>
                    <a:pt x="1289" y="752"/>
                  </a:cubicBezTo>
                  <a:close/>
                  <a:moveTo>
                    <a:pt x="1302" y="749"/>
                  </a:moveTo>
                  <a:cubicBezTo>
                    <a:pt x="1299" y="753"/>
                    <a:pt x="1296" y="761"/>
                    <a:pt x="1295" y="774"/>
                  </a:cubicBezTo>
                  <a:cubicBezTo>
                    <a:pt x="1295" y="774"/>
                    <a:pt x="1295" y="774"/>
                    <a:pt x="1295" y="774"/>
                  </a:cubicBezTo>
                  <a:cubicBezTo>
                    <a:pt x="1294" y="786"/>
                    <a:pt x="1294" y="798"/>
                    <a:pt x="1297" y="794"/>
                  </a:cubicBezTo>
                  <a:cubicBezTo>
                    <a:pt x="1301" y="790"/>
                    <a:pt x="1303" y="782"/>
                    <a:pt x="1304" y="770"/>
                  </a:cubicBezTo>
                  <a:cubicBezTo>
                    <a:pt x="1304" y="757"/>
                    <a:pt x="1304" y="745"/>
                    <a:pt x="1302" y="749"/>
                  </a:cubicBezTo>
                  <a:close/>
                  <a:moveTo>
                    <a:pt x="94" y="831"/>
                  </a:moveTo>
                  <a:cubicBezTo>
                    <a:pt x="94" y="831"/>
                    <a:pt x="94" y="831"/>
                    <a:pt x="94" y="831"/>
                  </a:cubicBezTo>
                  <a:cubicBezTo>
                    <a:pt x="83" y="830"/>
                    <a:pt x="76" y="841"/>
                    <a:pt x="77" y="857"/>
                  </a:cubicBezTo>
                  <a:cubicBezTo>
                    <a:pt x="77" y="857"/>
                    <a:pt x="77" y="857"/>
                    <a:pt x="77" y="857"/>
                  </a:cubicBezTo>
                  <a:cubicBezTo>
                    <a:pt x="79" y="873"/>
                    <a:pt x="89" y="887"/>
                    <a:pt x="100" y="889"/>
                  </a:cubicBezTo>
                  <a:cubicBezTo>
                    <a:pt x="100" y="889"/>
                    <a:pt x="100" y="889"/>
                    <a:pt x="100" y="889"/>
                  </a:cubicBezTo>
                  <a:cubicBezTo>
                    <a:pt x="111" y="891"/>
                    <a:pt x="119" y="880"/>
                    <a:pt x="117" y="863"/>
                  </a:cubicBezTo>
                  <a:cubicBezTo>
                    <a:pt x="115" y="847"/>
                    <a:pt x="105" y="833"/>
                    <a:pt x="94" y="831"/>
                  </a:cubicBezTo>
                  <a:close/>
                  <a:moveTo>
                    <a:pt x="140" y="836"/>
                  </a:moveTo>
                  <a:cubicBezTo>
                    <a:pt x="140" y="836"/>
                    <a:pt x="140" y="836"/>
                    <a:pt x="140" y="836"/>
                  </a:cubicBezTo>
                  <a:cubicBezTo>
                    <a:pt x="128" y="835"/>
                    <a:pt x="119" y="847"/>
                    <a:pt x="121" y="864"/>
                  </a:cubicBezTo>
                  <a:cubicBezTo>
                    <a:pt x="121" y="864"/>
                    <a:pt x="121" y="864"/>
                    <a:pt x="121" y="864"/>
                  </a:cubicBezTo>
                  <a:cubicBezTo>
                    <a:pt x="123" y="880"/>
                    <a:pt x="134" y="894"/>
                    <a:pt x="146" y="896"/>
                  </a:cubicBezTo>
                  <a:cubicBezTo>
                    <a:pt x="146" y="896"/>
                    <a:pt x="146" y="896"/>
                    <a:pt x="146" y="896"/>
                  </a:cubicBezTo>
                  <a:cubicBezTo>
                    <a:pt x="159" y="898"/>
                    <a:pt x="168" y="887"/>
                    <a:pt x="167" y="870"/>
                  </a:cubicBezTo>
                  <a:cubicBezTo>
                    <a:pt x="165" y="853"/>
                    <a:pt x="153" y="838"/>
                    <a:pt x="140" y="836"/>
                  </a:cubicBezTo>
                  <a:close/>
                  <a:moveTo>
                    <a:pt x="251" y="846"/>
                  </a:moveTo>
                  <a:cubicBezTo>
                    <a:pt x="251" y="846"/>
                    <a:pt x="251" y="846"/>
                    <a:pt x="251" y="846"/>
                  </a:cubicBezTo>
                  <a:cubicBezTo>
                    <a:pt x="235" y="846"/>
                    <a:pt x="224" y="859"/>
                    <a:pt x="226" y="876"/>
                  </a:cubicBezTo>
                  <a:cubicBezTo>
                    <a:pt x="226" y="876"/>
                    <a:pt x="226" y="876"/>
                    <a:pt x="226" y="876"/>
                  </a:cubicBezTo>
                  <a:cubicBezTo>
                    <a:pt x="228" y="894"/>
                    <a:pt x="240" y="908"/>
                    <a:pt x="256" y="910"/>
                  </a:cubicBezTo>
                  <a:cubicBezTo>
                    <a:pt x="256" y="910"/>
                    <a:pt x="256" y="910"/>
                    <a:pt x="256" y="910"/>
                  </a:cubicBezTo>
                  <a:cubicBezTo>
                    <a:pt x="271" y="912"/>
                    <a:pt x="283" y="900"/>
                    <a:pt x="282" y="881"/>
                  </a:cubicBezTo>
                  <a:cubicBezTo>
                    <a:pt x="280" y="863"/>
                    <a:pt x="266" y="848"/>
                    <a:pt x="251" y="846"/>
                  </a:cubicBezTo>
                  <a:close/>
                  <a:moveTo>
                    <a:pt x="913" y="852"/>
                  </a:moveTo>
                  <a:cubicBezTo>
                    <a:pt x="913" y="852"/>
                    <a:pt x="913" y="852"/>
                    <a:pt x="913" y="852"/>
                  </a:cubicBezTo>
                  <a:cubicBezTo>
                    <a:pt x="895" y="853"/>
                    <a:pt x="881" y="869"/>
                    <a:pt x="879" y="887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8" y="906"/>
                    <a:pt x="891" y="919"/>
                    <a:pt x="908" y="918"/>
                  </a:cubicBezTo>
                  <a:cubicBezTo>
                    <a:pt x="908" y="918"/>
                    <a:pt x="908" y="918"/>
                    <a:pt x="908" y="918"/>
                  </a:cubicBezTo>
                  <a:cubicBezTo>
                    <a:pt x="925" y="916"/>
                    <a:pt x="940" y="901"/>
                    <a:pt x="941" y="883"/>
                  </a:cubicBezTo>
                  <a:cubicBezTo>
                    <a:pt x="942" y="864"/>
                    <a:pt x="930" y="851"/>
                    <a:pt x="913" y="852"/>
                  </a:cubicBezTo>
                  <a:close/>
                  <a:moveTo>
                    <a:pt x="977" y="847"/>
                  </a:moveTo>
                  <a:cubicBezTo>
                    <a:pt x="977" y="847"/>
                    <a:pt x="977" y="847"/>
                    <a:pt x="977" y="847"/>
                  </a:cubicBezTo>
                  <a:cubicBezTo>
                    <a:pt x="961" y="849"/>
                    <a:pt x="947" y="864"/>
                    <a:pt x="946" y="882"/>
                  </a:cubicBezTo>
                  <a:cubicBezTo>
                    <a:pt x="946" y="882"/>
                    <a:pt x="946" y="882"/>
                    <a:pt x="946" y="882"/>
                  </a:cubicBezTo>
                  <a:cubicBezTo>
                    <a:pt x="945" y="900"/>
                    <a:pt x="956" y="913"/>
                    <a:pt x="972" y="911"/>
                  </a:cubicBezTo>
                  <a:cubicBezTo>
                    <a:pt x="972" y="911"/>
                    <a:pt x="972" y="911"/>
                    <a:pt x="972" y="911"/>
                  </a:cubicBezTo>
                  <a:cubicBezTo>
                    <a:pt x="988" y="909"/>
                    <a:pt x="1001" y="895"/>
                    <a:pt x="1003" y="877"/>
                  </a:cubicBezTo>
                  <a:cubicBezTo>
                    <a:pt x="1004" y="859"/>
                    <a:pt x="993" y="846"/>
                    <a:pt x="977" y="847"/>
                  </a:cubicBezTo>
                  <a:close/>
                  <a:moveTo>
                    <a:pt x="1036" y="842"/>
                  </a:moveTo>
                  <a:cubicBezTo>
                    <a:pt x="1036" y="842"/>
                    <a:pt x="1036" y="842"/>
                    <a:pt x="1036" y="842"/>
                  </a:cubicBezTo>
                  <a:cubicBezTo>
                    <a:pt x="1021" y="844"/>
                    <a:pt x="1009" y="859"/>
                    <a:pt x="1007" y="877"/>
                  </a:cubicBezTo>
                  <a:cubicBezTo>
                    <a:pt x="1007" y="877"/>
                    <a:pt x="1007" y="877"/>
                    <a:pt x="1007" y="877"/>
                  </a:cubicBezTo>
                  <a:cubicBezTo>
                    <a:pt x="1006" y="894"/>
                    <a:pt x="1015" y="906"/>
                    <a:pt x="1030" y="905"/>
                  </a:cubicBezTo>
                  <a:cubicBezTo>
                    <a:pt x="1030" y="905"/>
                    <a:pt x="1030" y="905"/>
                    <a:pt x="1030" y="905"/>
                  </a:cubicBezTo>
                  <a:cubicBezTo>
                    <a:pt x="1045" y="903"/>
                    <a:pt x="1057" y="888"/>
                    <a:pt x="1059" y="871"/>
                  </a:cubicBezTo>
                  <a:cubicBezTo>
                    <a:pt x="1060" y="854"/>
                    <a:pt x="1050" y="841"/>
                    <a:pt x="1036" y="842"/>
                  </a:cubicBezTo>
                  <a:close/>
                  <a:moveTo>
                    <a:pt x="1089" y="837"/>
                  </a:moveTo>
                  <a:cubicBezTo>
                    <a:pt x="1089" y="837"/>
                    <a:pt x="1089" y="837"/>
                    <a:pt x="1089" y="837"/>
                  </a:cubicBezTo>
                  <a:cubicBezTo>
                    <a:pt x="1076" y="839"/>
                    <a:pt x="1064" y="853"/>
                    <a:pt x="1063" y="871"/>
                  </a:cubicBezTo>
                  <a:cubicBezTo>
                    <a:pt x="1063" y="871"/>
                    <a:pt x="1063" y="871"/>
                    <a:pt x="1063" y="871"/>
                  </a:cubicBezTo>
                  <a:cubicBezTo>
                    <a:pt x="1061" y="888"/>
                    <a:pt x="1071" y="899"/>
                    <a:pt x="1083" y="897"/>
                  </a:cubicBezTo>
                  <a:cubicBezTo>
                    <a:pt x="1083" y="897"/>
                    <a:pt x="1083" y="897"/>
                    <a:pt x="1083" y="897"/>
                  </a:cubicBezTo>
                  <a:cubicBezTo>
                    <a:pt x="1096" y="895"/>
                    <a:pt x="1107" y="881"/>
                    <a:pt x="1109" y="865"/>
                  </a:cubicBezTo>
                  <a:cubicBezTo>
                    <a:pt x="1111" y="848"/>
                    <a:pt x="1102" y="836"/>
                    <a:pt x="1089" y="837"/>
                  </a:cubicBezTo>
                  <a:close/>
                  <a:moveTo>
                    <a:pt x="1137" y="832"/>
                  </a:moveTo>
                  <a:cubicBezTo>
                    <a:pt x="1137" y="832"/>
                    <a:pt x="1137" y="832"/>
                    <a:pt x="1137" y="832"/>
                  </a:cubicBezTo>
                  <a:cubicBezTo>
                    <a:pt x="1125" y="833"/>
                    <a:pt x="1115" y="848"/>
                    <a:pt x="1113" y="864"/>
                  </a:cubicBezTo>
                  <a:cubicBezTo>
                    <a:pt x="1113" y="864"/>
                    <a:pt x="1113" y="864"/>
                    <a:pt x="1113" y="864"/>
                  </a:cubicBezTo>
                  <a:cubicBezTo>
                    <a:pt x="1111" y="881"/>
                    <a:pt x="1119" y="892"/>
                    <a:pt x="1130" y="890"/>
                  </a:cubicBezTo>
                  <a:cubicBezTo>
                    <a:pt x="1130" y="890"/>
                    <a:pt x="1130" y="890"/>
                    <a:pt x="1130" y="890"/>
                  </a:cubicBezTo>
                  <a:cubicBezTo>
                    <a:pt x="1142" y="888"/>
                    <a:pt x="1152" y="874"/>
                    <a:pt x="1154" y="858"/>
                  </a:cubicBezTo>
                  <a:cubicBezTo>
                    <a:pt x="1155" y="842"/>
                    <a:pt x="1148" y="830"/>
                    <a:pt x="1137" y="832"/>
                  </a:cubicBezTo>
                  <a:close/>
                  <a:moveTo>
                    <a:pt x="1178" y="826"/>
                  </a:moveTo>
                  <a:cubicBezTo>
                    <a:pt x="1178" y="826"/>
                    <a:pt x="1178" y="826"/>
                    <a:pt x="1178" y="826"/>
                  </a:cubicBezTo>
                  <a:cubicBezTo>
                    <a:pt x="1168" y="828"/>
                    <a:pt x="1159" y="842"/>
                    <a:pt x="1157" y="858"/>
                  </a:cubicBezTo>
                  <a:cubicBezTo>
                    <a:pt x="1157" y="858"/>
                    <a:pt x="1157" y="858"/>
                    <a:pt x="1157" y="858"/>
                  </a:cubicBezTo>
                  <a:cubicBezTo>
                    <a:pt x="1155" y="874"/>
                    <a:pt x="1161" y="884"/>
                    <a:pt x="1172" y="882"/>
                  </a:cubicBezTo>
                  <a:cubicBezTo>
                    <a:pt x="1172" y="882"/>
                    <a:pt x="1172" y="882"/>
                    <a:pt x="1172" y="882"/>
                  </a:cubicBezTo>
                  <a:cubicBezTo>
                    <a:pt x="1182" y="880"/>
                    <a:pt x="1190" y="867"/>
                    <a:pt x="1192" y="851"/>
                  </a:cubicBezTo>
                  <a:cubicBezTo>
                    <a:pt x="1194" y="836"/>
                    <a:pt x="1188" y="825"/>
                    <a:pt x="1178" y="826"/>
                  </a:cubicBezTo>
                  <a:close/>
                  <a:moveTo>
                    <a:pt x="1214" y="820"/>
                  </a:moveTo>
                  <a:cubicBezTo>
                    <a:pt x="1214" y="820"/>
                    <a:pt x="1214" y="820"/>
                    <a:pt x="1214" y="820"/>
                  </a:cubicBezTo>
                  <a:cubicBezTo>
                    <a:pt x="1205" y="822"/>
                    <a:pt x="1197" y="835"/>
                    <a:pt x="1195" y="851"/>
                  </a:cubicBezTo>
                  <a:cubicBezTo>
                    <a:pt x="1195" y="851"/>
                    <a:pt x="1195" y="851"/>
                    <a:pt x="1195" y="851"/>
                  </a:cubicBezTo>
                  <a:cubicBezTo>
                    <a:pt x="1193" y="866"/>
                    <a:pt x="1199" y="876"/>
                    <a:pt x="1207" y="874"/>
                  </a:cubicBezTo>
                  <a:cubicBezTo>
                    <a:pt x="1207" y="874"/>
                    <a:pt x="1207" y="874"/>
                    <a:pt x="1207" y="874"/>
                  </a:cubicBezTo>
                  <a:cubicBezTo>
                    <a:pt x="1216" y="872"/>
                    <a:pt x="1223" y="859"/>
                    <a:pt x="1225" y="844"/>
                  </a:cubicBezTo>
                  <a:cubicBezTo>
                    <a:pt x="1227" y="830"/>
                    <a:pt x="1222" y="819"/>
                    <a:pt x="1214" y="820"/>
                  </a:cubicBezTo>
                  <a:close/>
                  <a:moveTo>
                    <a:pt x="1243" y="815"/>
                  </a:moveTo>
                  <a:cubicBezTo>
                    <a:pt x="1243" y="815"/>
                    <a:pt x="1243" y="815"/>
                    <a:pt x="1243" y="815"/>
                  </a:cubicBezTo>
                  <a:cubicBezTo>
                    <a:pt x="1236" y="817"/>
                    <a:pt x="1229" y="829"/>
                    <a:pt x="1227" y="844"/>
                  </a:cubicBezTo>
                  <a:cubicBezTo>
                    <a:pt x="1227" y="844"/>
                    <a:pt x="1227" y="844"/>
                    <a:pt x="1227" y="844"/>
                  </a:cubicBezTo>
                  <a:cubicBezTo>
                    <a:pt x="1226" y="859"/>
                    <a:pt x="1230" y="868"/>
                    <a:pt x="1237" y="866"/>
                  </a:cubicBezTo>
                  <a:cubicBezTo>
                    <a:pt x="1237" y="866"/>
                    <a:pt x="1237" y="866"/>
                    <a:pt x="1237" y="866"/>
                  </a:cubicBezTo>
                  <a:cubicBezTo>
                    <a:pt x="1244" y="864"/>
                    <a:pt x="1250" y="851"/>
                    <a:pt x="1252" y="837"/>
                  </a:cubicBezTo>
                  <a:cubicBezTo>
                    <a:pt x="1254" y="823"/>
                    <a:pt x="1250" y="814"/>
                    <a:pt x="1243" y="815"/>
                  </a:cubicBezTo>
                  <a:close/>
                  <a:moveTo>
                    <a:pt x="1267" y="809"/>
                  </a:moveTo>
                  <a:cubicBezTo>
                    <a:pt x="1267" y="809"/>
                    <a:pt x="1267" y="809"/>
                    <a:pt x="1267" y="809"/>
                  </a:cubicBezTo>
                  <a:cubicBezTo>
                    <a:pt x="1262" y="811"/>
                    <a:pt x="1256" y="823"/>
                    <a:pt x="1254" y="837"/>
                  </a:cubicBezTo>
                  <a:cubicBezTo>
                    <a:pt x="1254" y="837"/>
                    <a:pt x="1254" y="837"/>
                    <a:pt x="1254" y="837"/>
                  </a:cubicBezTo>
                  <a:cubicBezTo>
                    <a:pt x="1252" y="851"/>
                    <a:pt x="1255" y="860"/>
                    <a:pt x="1260" y="858"/>
                  </a:cubicBezTo>
                  <a:cubicBezTo>
                    <a:pt x="1260" y="858"/>
                    <a:pt x="1260" y="858"/>
                    <a:pt x="1260" y="858"/>
                  </a:cubicBezTo>
                  <a:cubicBezTo>
                    <a:pt x="1266" y="855"/>
                    <a:pt x="1271" y="844"/>
                    <a:pt x="1273" y="830"/>
                  </a:cubicBezTo>
                  <a:cubicBezTo>
                    <a:pt x="1274" y="817"/>
                    <a:pt x="1272" y="808"/>
                    <a:pt x="1267" y="809"/>
                  </a:cubicBezTo>
                  <a:close/>
                  <a:moveTo>
                    <a:pt x="1285" y="803"/>
                  </a:moveTo>
                  <a:cubicBezTo>
                    <a:pt x="1285" y="803"/>
                    <a:pt x="1285" y="803"/>
                    <a:pt x="1285" y="803"/>
                  </a:cubicBezTo>
                  <a:cubicBezTo>
                    <a:pt x="1281" y="805"/>
                    <a:pt x="1277" y="817"/>
                    <a:pt x="1274" y="830"/>
                  </a:cubicBezTo>
                  <a:cubicBezTo>
                    <a:pt x="1274" y="830"/>
                    <a:pt x="1274" y="830"/>
                    <a:pt x="1274" y="830"/>
                  </a:cubicBezTo>
                  <a:cubicBezTo>
                    <a:pt x="1273" y="843"/>
                    <a:pt x="1275" y="851"/>
                    <a:pt x="1278" y="849"/>
                  </a:cubicBezTo>
                  <a:cubicBezTo>
                    <a:pt x="1278" y="849"/>
                    <a:pt x="1278" y="849"/>
                    <a:pt x="1278" y="849"/>
                  </a:cubicBezTo>
                  <a:cubicBezTo>
                    <a:pt x="1282" y="847"/>
                    <a:pt x="1286" y="836"/>
                    <a:pt x="1288" y="823"/>
                  </a:cubicBezTo>
                  <a:cubicBezTo>
                    <a:pt x="1290" y="810"/>
                    <a:pt x="1289" y="802"/>
                    <a:pt x="1285" y="803"/>
                  </a:cubicBezTo>
                  <a:close/>
                  <a:moveTo>
                    <a:pt x="1297" y="797"/>
                  </a:moveTo>
                  <a:cubicBezTo>
                    <a:pt x="1295" y="801"/>
                    <a:pt x="1291" y="810"/>
                    <a:pt x="1289" y="823"/>
                  </a:cubicBezTo>
                  <a:cubicBezTo>
                    <a:pt x="1289" y="823"/>
                    <a:pt x="1289" y="823"/>
                    <a:pt x="1289" y="823"/>
                  </a:cubicBezTo>
                  <a:cubicBezTo>
                    <a:pt x="1287" y="835"/>
                    <a:pt x="1287" y="845"/>
                    <a:pt x="1291" y="841"/>
                  </a:cubicBezTo>
                  <a:cubicBezTo>
                    <a:pt x="1294" y="837"/>
                    <a:pt x="1296" y="828"/>
                    <a:pt x="1298" y="816"/>
                  </a:cubicBezTo>
                  <a:cubicBezTo>
                    <a:pt x="1299" y="804"/>
                    <a:pt x="1299" y="793"/>
                    <a:pt x="1297" y="797"/>
                  </a:cubicBezTo>
                  <a:close/>
                  <a:moveTo>
                    <a:pt x="256" y="915"/>
                  </a:moveTo>
                  <a:cubicBezTo>
                    <a:pt x="256" y="915"/>
                    <a:pt x="256" y="915"/>
                    <a:pt x="256" y="915"/>
                  </a:cubicBezTo>
                  <a:cubicBezTo>
                    <a:pt x="241" y="914"/>
                    <a:pt x="231" y="925"/>
                    <a:pt x="232" y="942"/>
                  </a:cubicBezTo>
                  <a:cubicBezTo>
                    <a:pt x="232" y="942"/>
                    <a:pt x="232" y="942"/>
                    <a:pt x="232" y="942"/>
                  </a:cubicBezTo>
                  <a:cubicBezTo>
                    <a:pt x="235" y="959"/>
                    <a:pt x="248" y="973"/>
                    <a:pt x="263" y="976"/>
                  </a:cubicBezTo>
                  <a:cubicBezTo>
                    <a:pt x="263" y="976"/>
                    <a:pt x="263" y="976"/>
                    <a:pt x="263" y="976"/>
                  </a:cubicBezTo>
                  <a:cubicBezTo>
                    <a:pt x="279" y="977"/>
                    <a:pt x="290" y="967"/>
                    <a:pt x="288" y="949"/>
                  </a:cubicBezTo>
                  <a:cubicBezTo>
                    <a:pt x="286" y="932"/>
                    <a:pt x="272" y="917"/>
                    <a:pt x="256" y="915"/>
                  </a:cubicBezTo>
                  <a:close/>
                  <a:moveTo>
                    <a:pt x="908" y="922"/>
                  </a:moveTo>
                  <a:cubicBezTo>
                    <a:pt x="908" y="922"/>
                    <a:pt x="908" y="922"/>
                    <a:pt x="908" y="922"/>
                  </a:cubicBezTo>
                  <a:cubicBezTo>
                    <a:pt x="890" y="924"/>
                    <a:pt x="876" y="939"/>
                    <a:pt x="874" y="957"/>
                  </a:cubicBezTo>
                  <a:cubicBezTo>
                    <a:pt x="874" y="957"/>
                    <a:pt x="874" y="957"/>
                    <a:pt x="874" y="957"/>
                  </a:cubicBezTo>
                  <a:cubicBezTo>
                    <a:pt x="873" y="974"/>
                    <a:pt x="885" y="986"/>
                    <a:pt x="902" y="985"/>
                  </a:cubicBezTo>
                  <a:cubicBezTo>
                    <a:pt x="902" y="985"/>
                    <a:pt x="902" y="985"/>
                    <a:pt x="902" y="985"/>
                  </a:cubicBezTo>
                  <a:cubicBezTo>
                    <a:pt x="919" y="983"/>
                    <a:pt x="932" y="968"/>
                    <a:pt x="935" y="951"/>
                  </a:cubicBezTo>
                  <a:cubicBezTo>
                    <a:pt x="936" y="933"/>
                    <a:pt x="925" y="921"/>
                    <a:pt x="908" y="922"/>
                  </a:cubicBezTo>
                  <a:close/>
                  <a:moveTo>
                    <a:pt x="971" y="916"/>
                  </a:moveTo>
                  <a:cubicBezTo>
                    <a:pt x="971" y="916"/>
                    <a:pt x="971" y="916"/>
                    <a:pt x="971" y="916"/>
                  </a:cubicBezTo>
                  <a:cubicBezTo>
                    <a:pt x="956" y="918"/>
                    <a:pt x="941" y="933"/>
                    <a:pt x="940" y="950"/>
                  </a:cubicBezTo>
                  <a:cubicBezTo>
                    <a:pt x="940" y="950"/>
                    <a:pt x="940" y="950"/>
                    <a:pt x="940" y="950"/>
                  </a:cubicBezTo>
                  <a:cubicBezTo>
                    <a:pt x="938" y="968"/>
                    <a:pt x="949" y="979"/>
                    <a:pt x="965" y="977"/>
                  </a:cubicBezTo>
                  <a:cubicBezTo>
                    <a:pt x="965" y="977"/>
                    <a:pt x="965" y="977"/>
                    <a:pt x="965" y="977"/>
                  </a:cubicBezTo>
                  <a:cubicBezTo>
                    <a:pt x="980" y="974"/>
                    <a:pt x="994" y="960"/>
                    <a:pt x="996" y="944"/>
                  </a:cubicBezTo>
                  <a:cubicBezTo>
                    <a:pt x="998" y="927"/>
                    <a:pt x="987" y="915"/>
                    <a:pt x="971" y="916"/>
                  </a:cubicBezTo>
                  <a:close/>
                  <a:moveTo>
                    <a:pt x="1030" y="909"/>
                  </a:moveTo>
                  <a:cubicBezTo>
                    <a:pt x="1030" y="909"/>
                    <a:pt x="1030" y="909"/>
                    <a:pt x="1030" y="909"/>
                  </a:cubicBezTo>
                  <a:cubicBezTo>
                    <a:pt x="1015" y="912"/>
                    <a:pt x="1002" y="926"/>
                    <a:pt x="1000" y="943"/>
                  </a:cubicBezTo>
                  <a:cubicBezTo>
                    <a:pt x="1000" y="943"/>
                    <a:pt x="1000" y="943"/>
                    <a:pt x="1000" y="943"/>
                  </a:cubicBezTo>
                  <a:cubicBezTo>
                    <a:pt x="999" y="960"/>
                    <a:pt x="1008" y="970"/>
                    <a:pt x="1023" y="969"/>
                  </a:cubicBezTo>
                  <a:cubicBezTo>
                    <a:pt x="1023" y="969"/>
                    <a:pt x="1023" y="969"/>
                    <a:pt x="1023" y="969"/>
                  </a:cubicBezTo>
                  <a:cubicBezTo>
                    <a:pt x="1037" y="966"/>
                    <a:pt x="1049" y="952"/>
                    <a:pt x="1051" y="936"/>
                  </a:cubicBezTo>
                  <a:cubicBezTo>
                    <a:pt x="1053" y="919"/>
                    <a:pt x="1044" y="908"/>
                    <a:pt x="1030" y="909"/>
                  </a:cubicBezTo>
                  <a:close/>
                  <a:moveTo>
                    <a:pt x="1083" y="902"/>
                  </a:moveTo>
                  <a:cubicBezTo>
                    <a:pt x="1083" y="902"/>
                    <a:pt x="1083" y="902"/>
                    <a:pt x="1083" y="902"/>
                  </a:cubicBezTo>
                  <a:cubicBezTo>
                    <a:pt x="1070" y="904"/>
                    <a:pt x="1057" y="919"/>
                    <a:pt x="1055" y="935"/>
                  </a:cubicBezTo>
                  <a:cubicBezTo>
                    <a:pt x="1055" y="935"/>
                    <a:pt x="1055" y="935"/>
                    <a:pt x="1055" y="935"/>
                  </a:cubicBezTo>
                  <a:cubicBezTo>
                    <a:pt x="1054" y="951"/>
                    <a:pt x="1062" y="961"/>
                    <a:pt x="1075" y="959"/>
                  </a:cubicBezTo>
                  <a:cubicBezTo>
                    <a:pt x="1075" y="959"/>
                    <a:pt x="1075" y="959"/>
                    <a:pt x="1075" y="959"/>
                  </a:cubicBezTo>
                  <a:cubicBezTo>
                    <a:pt x="1088" y="957"/>
                    <a:pt x="1099" y="943"/>
                    <a:pt x="1102" y="927"/>
                  </a:cubicBezTo>
                  <a:cubicBezTo>
                    <a:pt x="1103" y="911"/>
                    <a:pt x="1096" y="900"/>
                    <a:pt x="1083" y="902"/>
                  </a:cubicBezTo>
                  <a:close/>
                  <a:moveTo>
                    <a:pt x="1130" y="894"/>
                  </a:moveTo>
                  <a:cubicBezTo>
                    <a:pt x="1130" y="894"/>
                    <a:pt x="1130" y="894"/>
                    <a:pt x="1130" y="894"/>
                  </a:cubicBezTo>
                  <a:cubicBezTo>
                    <a:pt x="1119" y="897"/>
                    <a:pt x="1107" y="910"/>
                    <a:pt x="1105" y="926"/>
                  </a:cubicBezTo>
                  <a:cubicBezTo>
                    <a:pt x="1105" y="926"/>
                    <a:pt x="1105" y="926"/>
                    <a:pt x="1105" y="926"/>
                  </a:cubicBezTo>
                  <a:cubicBezTo>
                    <a:pt x="1103" y="942"/>
                    <a:pt x="1110" y="952"/>
                    <a:pt x="1122" y="950"/>
                  </a:cubicBezTo>
                  <a:cubicBezTo>
                    <a:pt x="1122" y="950"/>
                    <a:pt x="1122" y="950"/>
                    <a:pt x="1122" y="950"/>
                  </a:cubicBezTo>
                  <a:cubicBezTo>
                    <a:pt x="1133" y="947"/>
                    <a:pt x="1144" y="934"/>
                    <a:pt x="1146" y="918"/>
                  </a:cubicBezTo>
                  <a:cubicBezTo>
                    <a:pt x="1148" y="903"/>
                    <a:pt x="1141" y="892"/>
                    <a:pt x="1130" y="894"/>
                  </a:cubicBezTo>
                  <a:close/>
                  <a:moveTo>
                    <a:pt x="1171" y="886"/>
                  </a:moveTo>
                  <a:cubicBezTo>
                    <a:pt x="1171" y="886"/>
                    <a:pt x="1171" y="886"/>
                    <a:pt x="1171" y="886"/>
                  </a:cubicBezTo>
                  <a:cubicBezTo>
                    <a:pt x="1161" y="889"/>
                    <a:pt x="1151" y="902"/>
                    <a:pt x="1149" y="918"/>
                  </a:cubicBezTo>
                  <a:cubicBezTo>
                    <a:pt x="1149" y="918"/>
                    <a:pt x="1149" y="918"/>
                    <a:pt x="1149" y="918"/>
                  </a:cubicBezTo>
                  <a:cubicBezTo>
                    <a:pt x="1147" y="933"/>
                    <a:pt x="1153" y="942"/>
                    <a:pt x="1163" y="940"/>
                  </a:cubicBezTo>
                  <a:cubicBezTo>
                    <a:pt x="1163" y="940"/>
                    <a:pt x="1163" y="940"/>
                    <a:pt x="1163" y="940"/>
                  </a:cubicBezTo>
                  <a:cubicBezTo>
                    <a:pt x="1173" y="937"/>
                    <a:pt x="1182" y="924"/>
                    <a:pt x="1184" y="909"/>
                  </a:cubicBezTo>
                  <a:cubicBezTo>
                    <a:pt x="1187" y="894"/>
                    <a:pt x="1181" y="884"/>
                    <a:pt x="1171" y="886"/>
                  </a:cubicBezTo>
                  <a:close/>
                  <a:moveTo>
                    <a:pt x="1207" y="878"/>
                  </a:moveTo>
                  <a:cubicBezTo>
                    <a:pt x="1207" y="878"/>
                    <a:pt x="1207" y="878"/>
                    <a:pt x="1207" y="878"/>
                  </a:cubicBezTo>
                  <a:cubicBezTo>
                    <a:pt x="1198" y="880"/>
                    <a:pt x="1189" y="894"/>
                    <a:pt x="1187" y="908"/>
                  </a:cubicBezTo>
                  <a:cubicBezTo>
                    <a:pt x="1187" y="908"/>
                    <a:pt x="1187" y="908"/>
                    <a:pt x="1187" y="908"/>
                  </a:cubicBezTo>
                  <a:cubicBezTo>
                    <a:pt x="1184" y="923"/>
                    <a:pt x="1190" y="932"/>
                    <a:pt x="1198" y="929"/>
                  </a:cubicBezTo>
                  <a:cubicBezTo>
                    <a:pt x="1198" y="929"/>
                    <a:pt x="1198" y="929"/>
                    <a:pt x="1198" y="929"/>
                  </a:cubicBezTo>
                  <a:cubicBezTo>
                    <a:pt x="1206" y="926"/>
                    <a:pt x="1214" y="914"/>
                    <a:pt x="1217" y="900"/>
                  </a:cubicBezTo>
                  <a:cubicBezTo>
                    <a:pt x="1219" y="885"/>
                    <a:pt x="1215" y="876"/>
                    <a:pt x="1207" y="878"/>
                  </a:cubicBezTo>
                  <a:close/>
                  <a:moveTo>
                    <a:pt x="1236" y="870"/>
                  </a:moveTo>
                  <a:cubicBezTo>
                    <a:pt x="1236" y="870"/>
                    <a:pt x="1236" y="870"/>
                    <a:pt x="1236" y="870"/>
                  </a:cubicBezTo>
                  <a:cubicBezTo>
                    <a:pt x="1229" y="872"/>
                    <a:pt x="1222" y="885"/>
                    <a:pt x="1219" y="899"/>
                  </a:cubicBezTo>
                  <a:cubicBezTo>
                    <a:pt x="1219" y="899"/>
                    <a:pt x="1219" y="899"/>
                    <a:pt x="1219" y="899"/>
                  </a:cubicBezTo>
                  <a:cubicBezTo>
                    <a:pt x="1217" y="913"/>
                    <a:pt x="1220" y="921"/>
                    <a:pt x="1227" y="919"/>
                  </a:cubicBezTo>
                  <a:cubicBezTo>
                    <a:pt x="1227" y="919"/>
                    <a:pt x="1227" y="919"/>
                    <a:pt x="1227" y="919"/>
                  </a:cubicBezTo>
                  <a:cubicBezTo>
                    <a:pt x="1234" y="916"/>
                    <a:pt x="1241" y="903"/>
                    <a:pt x="1244" y="890"/>
                  </a:cubicBezTo>
                  <a:cubicBezTo>
                    <a:pt x="1246" y="876"/>
                    <a:pt x="1243" y="868"/>
                    <a:pt x="1236" y="870"/>
                  </a:cubicBezTo>
                  <a:close/>
                  <a:moveTo>
                    <a:pt x="1260" y="861"/>
                  </a:moveTo>
                  <a:cubicBezTo>
                    <a:pt x="1260" y="861"/>
                    <a:pt x="1260" y="861"/>
                    <a:pt x="1260" y="861"/>
                  </a:cubicBezTo>
                  <a:cubicBezTo>
                    <a:pt x="1255" y="864"/>
                    <a:pt x="1248" y="876"/>
                    <a:pt x="1245" y="889"/>
                  </a:cubicBezTo>
                  <a:cubicBezTo>
                    <a:pt x="1245" y="889"/>
                    <a:pt x="1245" y="889"/>
                    <a:pt x="1245" y="889"/>
                  </a:cubicBezTo>
                  <a:cubicBezTo>
                    <a:pt x="1243" y="903"/>
                    <a:pt x="1246" y="911"/>
                    <a:pt x="1251" y="908"/>
                  </a:cubicBezTo>
                  <a:cubicBezTo>
                    <a:pt x="1251" y="908"/>
                    <a:pt x="1251" y="908"/>
                    <a:pt x="1251" y="908"/>
                  </a:cubicBezTo>
                  <a:cubicBezTo>
                    <a:pt x="1256" y="905"/>
                    <a:pt x="1262" y="893"/>
                    <a:pt x="1265" y="880"/>
                  </a:cubicBezTo>
                  <a:cubicBezTo>
                    <a:pt x="1267" y="867"/>
                    <a:pt x="1265" y="859"/>
                    <a:pt x="1260" y="861"/>
                  </a:cubicBezTo>
                  <a:close/>
                  <a:moveTo>
                    <a:pt x="1278" y="853"/>
                  </a:moveTo>
                  <a:cubicBezTo>
                    <a:pt x="1278" y="853"/>
                    <a:pt x="1278" y="853"/>
                    <a:pt x="1278" y="853"/>
                  </a:cubicBezTo>
                  <a:cubicBezTo>
                    <a:pt x="1274" y="855"/>
                    <a:pt x="1269" y="867"/>
                    <a:pt x="1266" y="880"/>
                  </a:cubicBezTo>
                  <a:cubicBezTo>
                    <a:pt x="1266" y="880"/>
                    <a:pt x="1266" y="880"/>
                    <a:pt x="1266" y="880"/>
                  </a:cubicBezTo>
                  <a:cubicBezTo>
                    <a:pt x="1264" y="892"/>
                    <a:pt x="1265" y="900"/>
                    <a:pt x="1269" y="897"/>
                  </a:cubicBezTo>
                  <a:cubicBezTo>
                    <a:pt x="1269" y="897"/>
                    <a:pt x="1269" y="897"/>
                    <a:pt x="1269" y="897"/>
                  </a:cubicBezTo>
                  <a:cubicBezTo>
                    <a:pt x="1273" y="894"/>
                    <a:pt x="1277" y="883"/>
                    <a:pt x="1280" y="871"/>
                  </a:cubicBezTo>
                  <a:cubicBezTo>
                    <a:pt x="1283" y="858"/>
                    <a:pt x="1282" y="851"/>
                    <a:pt x="1278" y="853"/>
                  </a:cubicBezTo>
                  <a:close/>
                  <a:moveTo>
                    <a:pt x="1290" y="844"/>
                  </a:moveTo>
                  <a:cubicBezTo>
                    <a:pt x="1286" y="852"/>
                    <a:pt x="1284" y="858"/>
                    <a:pt x="1281" y="870"/>
                  </a:cubicBezTo>
                  <a:cubicBezTo>
                    <a:pt x="1281" y="870"/>
                    <a:pt x="1281" y="870"/>
                    <a:pt x="1281" y="870"/>
                  </a:cubicBezTo>
                  <a:cubicBezTo>
                    <a:pt x="1278" y="882"/>
                    <a:pt x="1274" y="895"/>
                    <a:pt x="1281" y="886"/>
                  </a:cubicBezTo>
                  <a:cubicBezTo>
                    <a:pt x="1281" y="886"/>
                    <a:pt x="1279" y="890"/>
                    <a:pt x="1281" y="886"/>
                  </a:cubicBezTo>
                  <a:cubicBezTo>
                    <a:pt x="1283" y="883"/>
                    <a:pt x="1287" y="872"/>
                    <a:pt x="1289" y="861"/>
                  </a:cubicBezTo>
                  <a:cubicBezTo>
                    <a:pt x="1292" y="849"/>
                    <a:pt x="1294" y="837"/>
                    <a:pt x="1290" y="844"/>
                  </a:cubicBezTo>
                  <a:close/>
                  <a:moveTo>
                    <a:pt x="207" y="972"/>
                  </a:moveTo>
                  <a:cubicBezTo>
                    <a:pt x="207" y="972"/>
                    <a:pt x="207" y="972"/>
                    <a:pt x="207" y="972"/>
                  </a:cubicBezTo>
                  <a:cubicBezTo>
                    <a:pt x="193" y="969"/>
                    <a:pt x="184" y="980"/>
                    <a:pt x="187" y="995"/>
                  </a:cubicBezTo>
                  <a:cubicBezTo>
                    <a:pt x="187" y="995"/>
                    <a:pt x="187" y="995"/>
                    <a:pt x="187" y="995"/>
                  </a:cubicBezTo>
                  <a:cubicBezTo>
                    <a:pt x="190" y="1010"/>
                    <a:pt x="202" y="1024"/>
                    <a:pt x="216" y="1027"/>
                  </a:cubicBezTo>
                  <a:cubicBezTo>
                    <a:pt x="216" y="1027"/>
                    <a:pt x="216" y="1027"/>
                    <a:pt x="216" y="1027"/>
                  </a:cubicBezTo>
                  <a:cubicBezTo>
                    <a:pt x="230" y="1029"/>
                    <a:pt x="239" y="1020"/>
                    <a:pt x="237" y="1004"/>
                  </a:cubicBezTo>
                  <a:cubicBezTo>
                    <a:pt x="234" y="988"/>
                    <a:pt x="221" y="974"/>
                    <a:pt x="207" y="972"/>
                  </a:cubicBezTo>
                  <a:close/>
                  <a:moveTo>
                    <a:pt x="264" y="980"/>
                  </a:moveTo>
                  <a:cubicBezTo>
                    <a:pt x="264" y="980"/>
                    <a:pt x="264" y="980"/>
                    <a:pt x="264" y="980"/>
                  </a:cubicBezTo>
                  <a:cubicBezTo>
                    <a:pt x="248" y="978"/>
                    <a:pt x="239" y="989"/>
                    <a:pt x="241" y="1005"/>
                  </a:cubicBezTo>
                  <a:cubicBezTo>
                    <a:pt x="241" y="1005"/>
                    <a:pt x="241" y="1005"/>
                    <a:pt x="241" y="1005"/>
                  </a:cubicBezTo>
                  <a:cubicBezTo>
                    <a:pt x="244" y="1021"/>
                    <a:pt x="257" y="1034"/>
                    <a:pt x="272" y="1037"/>
                  </a:cubicBezTo>
                  <a:cubicBezTo>
                    <a:pt x="272" y="1037"/>
                    <a:pt x="272" y="1037"/>
                    <a:pt x="272" y="1037"/>
                  </a:cubicBezTo>
                  <a:cubicBezTo>
                    <a:pt x="287" y="1039"/>
                    <a:pt x="298" y="1029"/>
                    <a:pt x="296" y="1013"/>
                  </a:cubicBezTo>
                  <a:cubicBezTo>
                    <a:pt x="293" y="997"/>
                    <a:pt x="279" y="983"/>
                    <a:pt x="264" y="980"/>
                  </a:cubicBezTo>
                  <a:close/>
                  <a:moveTo>
                    <a:pt x="326" y="988"/>
                  </a:moveTo>
                  <a:cubicBezTo>
                    <a:pt x="326" y="988"/>
                    <a:pt x="326" y="988"/>
                    <a:pt x="326" y="988"/>
                  </a:cubicBezTo>
                  <a:cubicBezTo>
                    <a:pt x="309" y="987"/>
                    <a:pt x="299" y="997"/>
                    <a:pt x="300" y="1014"/>
                  </a:cubicBezTo>
                  <a:cubicBezTo>
                    <a:pt x="300" y="1014"/>
                    <a:pt x="300" y="1014"/>
                    <a:pt x="300" y="1014"/>
                  </a:cubicBezTo>
                  <a:cubicBezTo>
                    <a:pt x="303" y="1030"/>
                    <a:pt x="317" y="1043"/>
                    <a:pt x="333" y="1046"/>
                  </a:cubicBezTo>
                  <a:cubicBezTo>
                    <a:pt x="333" y="1046"/>
                    <a:pt x="333" y="1046"/>
                    <a:pt x="333" y="1046"/>
                  </a:cubicBezTo>
                  <a:cubicBezTo>
                    <a:pt x="349" y="1048"/>
                    <a:pt x="361" y="1037"/>
                    <a:pt x="359" y="1021"/>
                  </a:cubicBezTo>
                  <a:cubicBezTo>
                    <a:pt x="357" y="1005"/>
                    <a:pt x="342" y="991"/>
                    <a:pt x="326" y="988"/>
                  </a:cubicBezTo>
                  <a:close/>
                  <a:moveTo>
                    <a:pt x="393" y="995"/>
                  </a:moveTo>
                  <a:cubicBezTo>
                    <a:pt x="393" y="995"/>
                    <a:pt x="393" y="995"/>
                    <a:pt x="393" y="995"/>
                  </a:cubicBezTo>
                  <a:cubicBezTo>
                    <a:pt x="375" y="993"/>
                    <a:pt x="363" y="1005"/>
                    <a:pt x="364" y="1021"/>
                  </a:cubicBezTo>
                  <a:cubicBezTo>
                    <a:pt x="364" y="1021"/>
                    <a:pt x="364" y="1021"/>
                    <a:pt x="364" y="1021"/>
                  </a:cubicBezTo>
                  <a:cubicBezTo>
                    <a:pt x="367" y="1038"/>
                    <a:pt x="381" y="1051"/>
                    <a:pt x="399" y="1053"/>
                  </a:cubicBezTo>
                  <a:cubicBezTo>
                    <a:pt x="399" y="1053"/>
                    <a:pt x="399" y="1053"/>
                    <a:pt x="399" y="1053"/>
                  </a:cubicBezTo>
                  <a:cubicBezTo>
                    <a:pt x="416" y="1054"/>
                    <a:pt x="429" y="1043"/>
                    <a:pt x="428" y="1027"/>
                  </a:cubicBezTo>
                  <a:cubicBezTo>
                    <a:pt x="426" y="1011"/>
                    <a:pt x="410" y="996"/>
                    <a:pt x="393" y="995"/>
                  </a:cubicBezTo>
                  <a:close/>
                  <a:moveTo>
                    <a:pt x="964" y="981"/>
                  </a:moveTo>
                  <a:cubicBezTo>
                    <a:pt x="964" y="981"/>
                    <a:pt x="964" y="981"/>
                    <a:pt x="964" y="981"/>
                  </a:cubicBezTo>
                  <a:cubicBezTo>
                    <a:pt x="948" y="984"/>
                    <a:pt x="934" y="998"/>
                    <a:pt x="932" y="1014"/>
                  </a:cubicBezTo>
                  <a:cubicBezTo>
                    <a:pt x="932" y="1014"/>
                    <a:pt x="932" y="1014"/>
                    <a:pt x="932" y="1014"/>
                  </a:cubicBezTo>
                  <a:cubicBezTo>
                    <a:pt x="930" y="1031"/>
                    <a:pt x="941" y="1041"/>
                    <a:pt x="956" y="1038"/>
                  </a:cubicBezTo>
                  <a:cubicBezTo>
                    <a:pt x="956" y="1038"/>
                    <a:pt x="956" y="1038"/>
                    <a:pt x="956" y="1038"/>
                  </a:cubicBezTo>
                  <a:cubicBezTo>
                    <a:pt x="972" y="1036"/>
                    <a:pt x="985" y="1022"/>
                    <a:pt x="987" y="1006"/>
                  </a:cubicBezTo>
                  <a:cubicBezTo>
                    <a:pt x="990" y="991"/>
                    <a:pt x="980" y="980"/>
                    <a:pt x="964" y="981"/>
                  </a:cubicBezTo>
                  <a:close/>
                  <a:moveTo>
                    <a:pt x="1022" y="973"/>
                  </a:moveTo>
                  <a:cubicBezTo>
                    <a:pt x="1022" y="973"/>
                    <a:pt x="1022" y="973"/>
                    <a:pt x="1022" y="973"/>
                  </a:cubicBezTo>
                  <a:cubicBezTo>
                    <a:pt x="1007" y="975"/>
                    <a:pt x="994" y="990"/>
                    <a:pt x="992" y="1006"/>
                  </a:cubicBezTo>
                  <a:cubicBezTo>
                    <a:pt x="992" y="1006"/>
                    <a:pt x="992" y="1006"/>
                    <a:pt x="992" y="1006"/>
                  </a:cubicBezTo>
                  <a:cubicBezTo>
                    <a:pt x="990" y="1021"/>
                    <a:pt x="999" y="1031"/>
                    <a:pt x="1013" y="1028"/>
                  </a:cubicBezTo>
                  <a:cubicBezTo>
                    <a:pt x="1013" y="1028"/>
                    <a:pt x="1013" y="1028"/>
                    <a:pt x="1013" y="1028"/>
                  </a:cubicBezTo>
                  <a:cubicBezTo>
                    <a:pt x="1027" y="1025"/>
                    <a:pt x="1040" y="1012"/>
                    <a:pt x="1042" y="997"/>
                  </a:cubicBezTo>
                  <a:cubicBezTo>
                    <a:pt x="1045" y="981"/>
                    <a:pt x="1036" y="971"/>
                    <a:pt x="1022" y="973"/>
                  </a:cubicBezTo>
                  <a:close/>
                  <a:moveTo>
                    <a:pt x="1162" y="944"/>
                  </a:moveTo>
                  <a:cubicBezTo>
                    <a:pt x="1162" y="944"/>
                    <a:pt x="1162" y="944"/>
                    <a:pt x="1162" y="944"/>
                  </a:cubicBezTo>
                  <a:cubicBezTo>
                    <a:pt x="1152" y="947"/>
                    <a:pt x="1142" y="960"/>
                    <a:pt x="1139" y="975"/>
                  </a:cubicBezTo>
                  <a:cubicBezTo>
                    <a:pt x="1139" y="975"/>
                    <a:pt x="1139" y="975"/>
                    <a:pt x="1139" y="975"/>
                  </a:cubicBezTo>
                  <a:cubicBezTo>
                    <a:pt x="1136" y="989"/>
                    <a:pt x="1141" y="997"/>
                    <a:pt x="1152" y="994"/>
                  </a:cubicBezTo>
                  <a:cubicBezTo>
                    <a:pt x="1152" y="994"/>
                    <a:pt x="1152" y="994"/>
                    <a:pt x="1152" y="994"/>
                  </a:cubicBezTo>
                  <a:cubicBezTo>
                    <a:pt x="1161" y="991"/>
                    <a:pt x="1171" y="978"/>
                    <a:pt x="1174" y="964"/>
                  </a:cubicBezTo>
                  <a:cubicBezTo>
                    <a:pt x="1177" y="950"/>
                    <a:pt x="1172" y="941"/>
                    <a:pt x="1162" y="944"/>
                  </a:cubicBezTo>
                  <a:close/>
                  <a:moveTo>
                    <a:pt x="1197" y="933"/>
                  </a:moveTo>
                  <a:cubicBezTo>
                    <a:pt x="1197" y="933"/>
                    <a:pt x="1197" y="933"/>
                    <a:pt x="1197" y="933"/>
                  </a:cubicBezTo>
                  <a:cubicBezTo>
                    <a:pt x="1189" y="936"/>
                    <a:pt x="1180" y="949"/>
                    <a:pt x="1177" y="963"/>
                  </a:cubicBezTo>
                  <a:cubicBezTo>
                    <a:pt x="1177" y="963"/>
                    <a:pt x="1177" y="963"/>
                    <a:pt x="1177" y="963"/>
                  </a:cubicBezTo>
                  <a:cubicBezTo>
                    <a:pt x="1174" y="977"/>
                    <a:pt x="1179" y="985"/>
                    <a:pt x="1187" y="982"/>
                  </a:cubicBezTo>
                  <a:cubicBezTo>
                    <a:pt x="1187" y="982"/>
                    <a:pt x="1187" y="982"/>
                    <a:pt x="1187" y="982"/>
                  </a:cubicBezTo>
                  <a:cubicBezTo>
                    <a:pt x="1195" y="978"/>
                    <a:pt x="1203" y="966"/>
                    <a:pt x="1206" y="952"/>
                  </a:cubicBezTo>
                  <a:cubicBezTo>
                    <a:pt x="1209" y="939"/>
                    <a:pt x="1205" y="930"/>
                    <a:pt x="1197" y="933"/>
                  </a:cubicBezTo>
                  <a:close/>
                  <a:moveTo>
                    <a:pt x="1227" y="922"/>
                  </a:moveTo>
                  <a:cubicBezTo>
                    <a:pt x="1227" y="922"/>
                    <a:pt x="1227" y="922"/>
                    <a:pt x="1227" y="922"/>
                  </a:cubicBezTo>
                  <a:cubicBezTo>
                    <a:pt x="1220" y="925"/>
                    <a:pt x="1211" y="938"/>
                    <a:pt x="1209" y="951"/>
                  </a:cubicBezTo>
                  <a:cubicBezTo>
                    <a:pt x="1209" y="951"/>
                    <a:pt x="1209" y="951"/>
                    <a:pt x="1209" y="951"/>
                  </a:cubicBezTo>
                  <a:cubicBezTo>
                    <a:pt x="1206" y="965"/>
                    <a:pt x="1209" y="972"/>
                    <a:pt x="1216" y="969"/>
                  </a:cubicBezTo>
                  <a:cubicBezTo>
                    <a:pt x="1216" y="969"/>
                    <a:pt x="1216" y="969"/>
                    <a:pt x="1216" y="969"/>
                  </a:cubicBezTo>
                  <a:cubicBezTo>
                    <a:pt x="1223" y="965"/>
                    <a:pt x="1230" y="953"/>
                    <a:pt x="1233" y="940"/>
                  </a:cubicBezTo>
                  <a:cubicBezTo>
                    <a:pt x="1236" y="927"/>
                    <a:pt x="1234" y="919"/>
                    <a:pt x="1227" y="922"/>
                  </a:cubicBezTo>
                  <a:close/>
                  <a:moveTo>
                    <a:pt x="1250" y="911"/>
                  </a:moveTo>
                  <a:cubicBezTo>
                    <a:pt x="1250" y="911"/>
                    <a:pt x="1250" y="911"/>
                    <a:pt x="1250" y="911"/>
                  </a:cubicBezTo>
                  <a:cubicBezTo>
                    <a:pt x="1245" y="914"/>
                    <a:pt x="1238" y="927"/>
                    <a:pt x="1235" y="940"/>
                  </a:cubicBezTo>
                  <a:cubicBezTo>
                    <a:pt x="1235" y="940"/>
                    <a:pt x="1235" y="940"/>
                    <a:pt x="1235" y="940"/>
                  </a:cubicBezTo>
                  <a:cubicBezTo>
                    <a:pt x="1232" y="953"/>
                    <a:pt x="1234" y="959"/>
                    <a:pt x="1239" y="956"/>
                  </a:cubicBezTo>
                  <a:cubicBezTo>
                    <a:pt x="1239" y="956"/>
                    <a:pt x="1239" y="956"/>
                    <a:pt x="1239" y="956"/>
                  </a:cubicBezTo>
                  <a:cubicBezTo>
                    <a:pt x="1245" y="952"/>
                    <a:pt x="1251" y="941"/>
                    <a:pt x="1254" y="928"/>
                  </a:cubicBezTo>
                  <a:cubicBezTo>
                    <a:pt x="1257" y="916"/>
                    <a:pt x="1256" y="909"/>
                    <a:pt x="1250" y="911"/>
                  </a:cubicBezTo>
                  <a:close/>
                  <a:moveTo>
                    <a:pt x="1268" y="900"/>
                  </a:moveTo>
                  <a:cubicBezTo>
                    <a:pt x="1268" y="900"/>
                    <a:pt x="1268" y="900"/>
                    <a:pt x="1268" y="900"/>
                  </a:cubicBezTo>
                  <a:cubicBezTo>
                    <a:pt x="1264" y="903"/>
                    <a:pt x="1258" y="915"/>
                    <a:pt x="1255" y="927"/>
                  </a:cubicBezTo>
                  <a:cubicBezTo>
                    <a:pt x="1255" y="927"/>
                    <a:pt x="1255" y="927"/>
                    <a:pt x="1255" y="927"/>
                  </a:cubicBezTo>
                  <a:cubicBezTo>
                    <a:pt x="1252" y="939"/>
                    <a:pt x="1253" y="946"/>
                    <a:pt x="1257" y="943"/>
                  </a:cubicBezTo>
                  <a:cubicBezTo>
                    <a:pt x="1257" y="943"/>
                    <a:pt x="1257" y="943"/>
                    <a:pt x="1257" y="943"/>
                  </a:cubicBezTo>
                  <a:cubicBezTo>
                    <a:pt x="1261" y="939"/>
                    <a:pt x="1265" y="928"/>
                    <a:pt x="1269" y="916"/>
                  </a:cubicBezTo>
                  <a:cubicBezTo>
                    <a:pt x="1272" y="905"/>
                    <a:pt x="1272" y="898"/>
                    <a:pt x="1268" y="900"/>
                  </a:cubicBezTo>
                  <a:close/>
                  <a:moveTo>
                    <a:pt x="1280" y="889"/>
                  </a:moveTo>
                  <a:cubicBezTo>
                    <a:pt x="1280" y="889"/>
                    <a:pt x="1280" y="889"/>
                    <a:pt x="1280" y="889"/>
                  </a:cubicBezTo>
                  <a:cubicBezTo>
                    <a:pt x="1278" y="892"/>
                    <a:pt x="1273" y="904"/>
                    <a:pt x="1270" y="915"/>
                  </a:cubicBezTo>
                  <a:cubicBezTo>
                    <a:pt x="1270" y="915"/>
                    <a:pt x="1270" y="915"/>
                    <a:pt x="1270" y="915"/>
                  </a:cubicBezTo>
                  <a:cubicBezTo>
                    <a:pt x="1267" y="927"/>
                    <a:pt x="1266" y="932"/>
                    <a:pt x="1269" y="929"/>
                  </a:cubicBezTo>
                  <a:cubicBezTo>
                    <a:pt x="1269" y="929"/>
                    <a:pt x="1269" y="929"/>
                    <a:pt x="1269" y="929"/>
                  </a:cubicBezTo>
                  <a:cubicBezTo>
                    <a:pt x="1271" y="925"/>
                    <a:pt x="1275" y="915"/>
                    <a:pt x="1278" y="904"/>
                  </a:cubicBezTo>
                  <a:cubicBezTo>
                    <a:pt x="1282" y="893"/>
                    <a:pt x="1288" y="881"/>
                    <a:pt x="1280" y="889"/>
                  </a:cubicBezTo>
                  <a:close/>
                  <a:moveTo>
                    <a:pt x="166" y="1020"/>
                  </a:moveTo>
                  <a:cubicBezTo>
                    <a:pt x="166" y="1020"/>
                    <a:pt x="166" y="1020"/>
                    <a:pt x="166" y="1020"/>
                  </a:cubicBezTo>
                  <a:cubicBezTo>
                    <a:pt x="153" y="1018"/>
                    <a:pt x="147" y="1026"/>
                    <a:pt x="150" y="1040"/>
                  </a:cubicBezTo>
                  <a:cubicBezTo>
                    <a:pt x="150" y="1040"/>
                    <a:pt x="150" y="1040"/>
                    <a:pt x="150" y="1040"/>
                  </a:cubicBezTo>
                  <a:cubicBezTo>
                    <a:pt x="153" y="1053"/>
                    <a:pt x="165" y="1067"/>
                    <a:pt x="177" y="1070"/>
                  </a:cubicBezTo>
                  <a:cubicBezTo>
                    <a:pt x="177" y="1070"/>
                    <a:pt x="177" y="1070"/>
                    <a:pt x="177" y="1070"/>
                  </a:cubicBezTo>
                  <a:cubicBezTo>
                    <a:pt x="189" y="1073"/>
                    <a:pt x="197" y="1065"/>
                    <a:pt x="194" y="1051"/>
                  </a:cubicBezTo>
                  <a:cubicBezTo>
                    <a:pt x="190" y="1037"/>
                    <a:pt x="178" y="1023"/>
                    <a:pt x="166" y="1020"/>
                  </a:cubicBezTo>
                  <a:close/>
                  <a:moveTo>
                    <a:pt x="217" y="1031"/>
                  </a:moveTo>
                  <a:cubicBezTo>
                    <a:pt x="217" y="1031"/>
                    <a:pt x="217" y="1031"/>
                    <a:pt x="217" y="1031"/>
                  </a:cubicBezTo>
                  <a:cubicBezTo>
                    <a:pt x="203" y="1028"/>
                    <a:pt x="195" y="1038"/>
                    <a:pt x="198" y="1052"/>
                  </a:cubicBezTo>
                  <a:cubicBezTo>
                    <a:pt x="198" y="1052"/>
                    <a:pt x="198" y="1052"/>
                    <a:pt x="198" y="1052"/>
                  </a:cubicBezTo>
                  <a:cubicBezTo>
                    <a:pt x="201" y="1066"/>
                    <a:pt x="213" y="1079"/>
                    <a:pt x="227" y="1082"/>
                  </a:cubicBezTo>
                  <a:cubicBezTo>
                    <a:pt x="227" y="1082"/>
                    <a:pt x="227" y="1082"/>
                    <a:pt x="227" y="1082"/>
                  </a:cubicBezTo>
                  <a:cubicBezTo>
                    <a:pt x="241" y="1085"/>
                    <a:pt x="249" y="1076"/>
                    <a:pt x="247" y="1062"/>
                  </a:cubicBezTo>
                  <a:cubicBezTo>
                    <a:pt x="244" y="1047"/>
                    <a:pt x="230" y="1034"/>
                    <a:pt x="217" y="1031"/>
                  </a:cubicBezTo>
                  <a:close/>
                  <a:moveTo>
                    <a:pt x="273" y="1041"/>
                  </a:moveTo>
                  <a:cubicBezTo>
                    <a:pt x="273" y="1041"/>
                    <a:pt x="273" y="1041"/>
                    <a:pt x="273" y="1041"/>
                  </a:cubicBezTo>
                  <a:cubicBezTo>
                    <a:pt x="257" y="1039"/>
                    <a:pt x="248" y="1048"/>
                    <a:pt x="251" y="1063"/>
                  </a:cubicBezTo>
                  <a:cubicBezTo>
                    <a:pt x="251" y="1063"/>
                    <a:pt x="251" y="1063"/>
                    <a:pt x="251" y="1063"/>
                  </a:cubicBezTo>
                  <a:cubicBezTo>
                    <a:pt x="254" y="1077"/>
                    <a:pt x="267" y="1090"/>
                    <a:pt x="282" y="1093"/>
                  </a:cubicBezTo>
                  <a:cubicBezTo>
                    <a:pt x="282" y="1093"/>
                    <a:pt x="282" y="1093"/>
                    <a:pt x="282" y="1093"/>
                  </a:cubicBezTo>
                  <a:cubicBezTo>
                    <a:pt x="297" y="1096"/>
                    <a:pt x="307" y="1087"/>
                    <a:pt x="305" y="1072"/>
                  </a:cubicBezTo>
                  <a:cubicBezTo>
                    <a:pt x="302" y="1057"/>
                    <a:pt x="287" y="1044"/>
                    <a:pt x="273" y="1041"/>
                  </a:cubicBezTo>
                  <a:close/>
                  <a:moveTo>
                    <a:pt x="334" y="1050"/>
                  </a:moveTo>
                  <a:cubicBezTo>
                    <a:pt x="334" y="1050"/>
                    <a:pt x="334" y="1050"/>
                    <a:pt x="334" y="1050"/>
                  </a:cubicBezTo>
                  <a:cubicBezTo>
                    <a:pt x="317" y="1048"/>
                    <a:pt x="307" y="1058"/>
                    <a:pt x="309" y="1073"/>
                  </a:cubicBezTo>
                  <a:cubicBezTo>
                    <a:pt x="309" y="1073"/>
                    <a:pt x="309" y="1073"/>
                    <a:pt x="309" y="1073"/>
                  </a:cubicBezTo>
                  <a:cubicBezTo>
                    <a:pt x="312" y="1088"/>
                    <a:pt x="325" y="1101"/>
                    <a:pt x="342" y="1103"/>
                  </a:cubicBezTo>
                  <a:cubicBezTo>
                    <a:pt x="342" y="1103"/>
                    <a:pt x="342" y="1103"/>
                    <a:pt x="342" y="1103"/>
                  </a:cubicBezTo>
                  <a:cubicBezTo>
                    <a:pt x="358" y="1105"/>
                    <a:pt x="369" y="1096"/>
                    <a:pt x="367" y="1081"/>
                  </a:cubicBezTo>
                  <a:cubicBezTo>
                    <a:pt x="365" y="1066"/>
                    <a:pt x="350" y="1052"/>
                    <a:pt x="334" y="1050"/>
                  </a:cubicBezTo>
                  <a:close/>
                  <a:moveTo>
                    <a:pt x="399" y="1057"/>
                  </a:moveTo>
                  <a:cubicBezTo>
                    <a:pt x="399" y="1057"/>
                    <a:pt x="399" y="1057"/>
                    <a:pt x="399" y="1057"/>
                  </a:cubicBezTo>
                  <a:cubicBezTo>
                    <a:pt x="381" y="1056"/>
                    <a:pt x="370" y="1066"/>
                    <a:pt x="372" y="1081"/>
                  </a:cubicBezTo>
                  <a:cubicBezTo>
                    <a:pt x="372" y="1081"/>
                    <a:pt x="372" y="1081"/>
                    <a:pt x="372" y="1081"/>
                  </a:cubicBezTo>
                  <a:cubicBezTo>
                    <a:pt x="374" y="1096"/>
                    <a:pt x="388" y="1109"/>
                    <a:pt x="405" y="1111"/>
                  </a:cubicBezTo>
                  <a:cubicBezTo>
                    <a:pt x="405" y="1111"/>
                    <a:pt x="405" y="1111"/>
                    <a:pt x="405" y="1111"/>
                  </a:cubicBezTo>
                  <a:cubicBezTo>
                    <a:pt x="422" y="1113"/>
                    <a:pt x="435" y="1103"/>
                    <a:pt x="433" y="1088"/>
                  </a:cubicBezTo>
                  <a:cubicBezTo>
                    <a:pt x="432" y="1072"/>
                    <a:pt x="416" y="1059"/>
                    <a:pt x="399" y="1057"/>
                  </a:cubicBezTo>
                  <a:close/>
                  <a:moveTo>
                    <a:pt x="468" y="1063"/>
                  </a:moveTo>
                  <a:cubicBezTo>
                    <a:pt x="468" y="1063"/>
                    <a:pt x="468" y="1063"/>
                    <a:pt x="468" y="1063"/>
                  </a:cubicBezTo>
                  <a:cubicBezTo>
                    <a:pt x="450" y="1062"/>
                    <a:pt x="437" y="1073"/>
                    <a:pt x="438" y="1088"/>
                  </a:cubicBezTo>
                  <a:cubicBezTo>
                    <a:pt x="438" y="1088"/>
                    <a:pt x="438" y="1088"/>
                    <a:pt x="438" y="1088"/>
                  </a:cubicBezTo>
                  <a:cubicBezTo>
                    <a:pt x="440" y="1103"/>
                    <a:pt x="455" y="1116"/>
                    <a:pt x="473" y="1117"/>
                  </a:cubicBezTo>
                  <a:cubicBezTo>
                    <a:pt x="473" y="1117"/>
                    <a:pt x="473" y="1117"/>
                    <a:pt x="473" y="1117"/>
                  </a:cubicBezTo>
                  <a:cubicBezTo>
                    <a:pt x="490" y="1118"/>
                    <a:pt x="503" y="1107"/>
                    <a:pt x="503" y="1093"/>
                  </a:cubicBezTo>
                  <a:cubicBezTo>
                    <a:pt x="501" y="1077"/>
                    <a:pt x="486" y="1064"/>
                    <a:pt x="468" y="1063"/>
                  </a:cubicBezTo>
                  <a:close/>
                  <a:moveTo>
                    <a:pt x="1186" y="985"/>
                  </a:moveTo>
                  <a:cubicBezTo>
                    <a:pt x="1186" y="985"/>
                    <a:pt x="1186" y="985"/>
                    <a:pt x="1186" y="985"/>
                  </a:cubicBezTo>
                  <a:cubicBezTo>
                    <a:pt x="1178" y="989"/>
                    <a:pt x="1168" y="1002"/>
                    <a:pt x="1164" y="1015"/>
                  </a:cubicBezTo>
                  <a:cubicBezTo>
                    <a:pt x="1164" y="1015"/>
                    <a:pt x="1164" y="1015"/>
                    <a:pt x="1164" y="1015"/>
                  </a:cubicBezTo>
                  <a:cubicBezTo>
                    <a:pt x="1161" y="1028"/>
                    <a:pt x="1165" y="1034"/>
                    <a:pt x="1173" y="1031"/>
                  </a:cubicBezTo>
                  <a:cubicBezTo>
                    <a:pt x="1173" y="1031"/>
                    <a:pt x="1173" y="1031"/>
                    <a:pt x="1173" y="1031"/>
                  </a:cubicBezTo>
                  <a:cubicBezTo>
                    <a:pt x="1181" y="1027"/>
                    <a:pt x="1190" y="1014"/>
                    <a:pt x="1194" y="1002"/>
                  </a:cubicBezTo>
                  <a:cubicBezTo>
                    <a:pt x="1197" y="989"/>
                    <a:pt x="1194" y="982"/>
                    <a:pt x="1186" y="985"/>
                  </a:cubicBezTo>
                  <a:close/>
                  <a:moveTo>
                    <a:pt x="1215" y="972"/>
                  </a:moveTo>
                  <a:cubicBezTo>
                    <a:pt x="1215" y="972"/>
                    <a:pt x="1215" y="972"/>
                    <a:pt x="1215" y="972"/>
                  </a:cubicBezTo>
                  <a:cubicBezTo>
                    <a:pt x="1208" y="976"/>
                    <a:pt x="1199" y="989"/>
                    <a:pt x="1196" y="1001"/>
                  </a:cubicBezTo>
                  <a:cubicBezTo>
                    <a:pt x="1196" y="1001"/>
                    <a:pt x="1196" y="1001"/>
                    <a:pt x="1196" y="1001"/>
                  </a:cubicBezTo>
                  <a:cubicBezTo>
                    <a:pt x="1192" y="1013"/>
                    <a:pt x="1195" y="1020"/>
                    <a:pt x="1202" y="1016"/>
                  </a:cubicBezTo>
                  <a:cubicBezTo>
                    <a:pt x="1202" y="1016"/>
                    <a:pt x="1202" y="1016"/>
                    <a:pt x="1202" y="1016"/>
                  </a:cubicBezTo>
                  <a:cubicBezTo>
                    <a:pt x="1209" y="1012"/>
                    <a:pt x="1216" y="1000"/>
                    <a:pt x="1220" y="988"/>
                  </a:cubicBezTo>
                  <a:cubicBezTo>
                    <a:pt x="1224" y="976"/>
                    <a:pt x="1221" y="969"/>
                    <a:pt x="1215" y="972"/>
                  </a:cubicBezTo>
                  <a:close/>
                  <a:moveTo>
                    <a:pt x="1238" y="959"/>
                  </a:moveTo>
                  <a:cubicBezTo>
                    <a:pt x="1238" y="959"/>
                    <a:pt x="1238" y="959"/>
                    <a:pt x="1238" y="959"/>
                  </a:cubicBezTo>
                  <a:cubicBezTo>
                    <a:pt x="1233" y="963"/>
                    <a:pt x="1226" y="975"/>
                    <a:pt x="1222" y="987"/>
                  </a:cubicBezTo>
                  <a:cubicBezTo>
                    <a:pt x="1222" y="987"/>
                    <a:pt x="1222" y="987"/>
                    <a:pt x="1222" y="987"/>
                  </a:cubicBezTo>
                  <a:cubicBezTo>
                    <a:pt x="1218" y="999"/>
                    <a:pt x="1220" y="1004"/>
                    <a:pt x="1225" y="1001"/>
                  </a:cubicBezTo>
                  <a:cubicBezTo>
                    <a:pt x="1225" y="1001"/>
                    <a:pt x="1225" y="1001"/>
                    <a:pt x="1225" y="1001"/>
                  </a:cubicBezTo>
                  <a:cubicBezTo>
                    <a:pt x="1230" y="996"/>
                    <a:pt x="1237" y="985"/>
                    <a:pt x="1241" y="974"/>
                  </a:cubicBezTo>
                  <a:cubicBezTo>
                    <a:pt x="1244" y="962"/>
                    <a:pt x="1244" y="956"/>
                    <a:pt x="1238" y="959"/>
                  </a:cubicBezTo>
                  <a:close/>
                  <a:moveTo>
                    <a:pt x="1256" y="946"/>
                  </a:moveTo>
                  <a:cubicBezTo>
                    <a:pt x="1256" y="946"/>
                    <a:pt x="1256" y="946"/>
                    <a:pt x="1256" y="946"/>
                  </a:cubicBezTo>
                  <a:cubicBezTo>
                    <a:pt x="1252" y="949"/>
                    <a:pt x="1246" y="961"/>
                    <a:pt x="1242" y="972"/>
                  </a:cubicBezTo>
                  <a:cubicBezTo>
                    <a:pt x="1242" y="972"/>
                    <a:pt x="1242" y="972"/>
                    <a:pt x="1242" y="972"/>
                  </a:cubicBezTo>
                  <a:cubicBezTo>
                    <a:pt x="1238" y="984"/>
                    <a:pt x="1239" y="989"/>
                    <a:pt x="1243" y="985"/>
                  </a:cubicBezTo>
                  <a:cubicBezTo>
                    <a:pt x="1243" y="985"/>
                    <a:pt x="1243" y="985"/>
                    <a:pt x="1243" y="985"/>
                  </a:cubicBezTo>
                  <a:cubicBezTo>
                    <a:pt x="1246" y="981"/>
                    <a:pt x="1252" y="970"/>
                    <a:pt x="1256" y="959"/>
                  </a:cubicBezTo>
                  <a:cubicBezTo>
                    <a:pt x="1259" y="948"/>
                    <a:pt x="1260" y="942"/>
                    <a:pt x="1256" y="946"/>
                  </a:cubicBezTo>
                  <a:close/>
                  <a:moveTo>
                    <a:pt x="1268" y="932"/>
                  </a:moveTo>
                  <a:cubicBezTo>
                    <a:pt x="1268" y="932"/>
                    <a:pt x="1268" y="932"/>
                    <a:pt x="1268" y="932"/>
                  </a:cubicBezTo>
                  <a:cubicBezTo>
                    <a:pt x="1265" y="936"/>
                    <a:pt x="1260" y="947"/>
                    <a:pt x="1257" y="958"/>
                  </a:cubicBezTo>
                  <a:cubicBezTo>
                    <a:pt x="1257" y="958"/>
                    <a:pt x="1257" y="958"/>
                    <a:pt x="1257" y="958"/>
                  </a:cubicBezTo>
                  <a:cubicBezTo>
                    <a:pt x="1253" y="969"/>
                    <a:pt x="1252" y="973"/>
                    <a:pt x="1254" y="969"/>
                  </a:cubicBezTo>
                  <a:cubicBezTo>
                    <a:pt x="1254" y="969"/>
                    <a:pt x="1254" y="969"/>
                    <a:pt x="1254" y="969"/>
                  </a:cubicBezTo>
                  <a:cubicBezTo>
                    <a:pt x="1257" y="965"/>
                    <a:pt x="1261" y="955"/>
                    <a:pt x="1265" y="944"/>
                  </a:cubicBezTo>
                  <a:cubicBezTo>
                    <a:pt x="1269" y="934"/>
                    <a:pt x="1270" y="929"/>
                    <a:pt x="1268" y="932"/>
                  </a:cubicBezTo>
                  <a:close/>
                  <a:moveTo>
                    <a:pt x="178" y="1073"/>
                  </a:moveTo>
                  <a:cubicBezTo>
                    <a:pt x="178" y="1073"/>
                    <a:pt x="178" y="1073"/>
                    <a:pt x="178" y="1073"/>
                  </a:cubicBezTo>
                  <a:cubicBezTo>
                    <a:pt x="165" y="1070"/>
                    <a:pt x="159" y="1078"/>
                    <a:pt x="163" y="1090"/>
                  </a:cubicBezTo>
                  <a:cubicBezTo>
                    <a:pt x="163" y="1090"/>
                    <a:pt x="163" y="1090"/>
                    <a:pt x="163" y="1090"/>
                  </a:cubicBezTo>
                  <a:cubicBezTo>
                    <a:pt x="166" y="1103"/>
                    <a:pt x="178" y="1115"/>
                    <a:pt x="190" y="1119"/>
                  </a:cubicBezTo>
                  <a:cubicBezTo>
                    <a:pt x="190" y="1119"/>
                    <a:pt x="190" y="1119"/>
                    <a:pt x="190" y="1119"/>
                  </a:cubicBezTo>
                  <a:cubicBezTo>
                    <a:pt x="202" y="1122"/>
                    <a:pt x="209" y="1115"/>
                    <a:pt x="206" y="1103"/>
                  </a:cubicBezTo>
                  <a:cubicBezTo>
                    <a:pt x="203" y="1090"/>
                    <a:pt x="190" y="1077"/>
                    <a:pt x="178" y="1073"/>
                  </a:cubicBezTo>
                  <a:close/>
                  <a:moveTo>
                    <a:pt x="228" y="1086"/>
                  </a:moveTo>
                  <a:cubicBezTo>
                    <a:pt x="228" y="1086"/>
                    <a:pt x="228" y="1086"/>
                    <a:pt x="228" y="1086"/>
                  </a:cubicBezTo>
                  <a:cubicBezTo>
                    <a:pt x="214" y="1083"/>
                    <a:pt x="207" y="1091"/>
                    <a:pt x="210" y="1104"/>
                  </a:cubicBezTo>
                  <a:cubicBezTo>
                    <a:pt x="210" y="1104"/>
                    <a:pt x="210" y="1104"/>
                    <a:pt x="210" y="1104"/>
                  </a:cubicBezTo>
                  <a:cubicBezTo>
                    <a:pt x="213" y="1117"/>
                    <a:pt x="226" y="1129"/>
                    <a:pt x="239" y="1132"/>
                  </a:cubicBezTo>
                  <a:cubicBezTo>
                    <a:pt x="239" y="1132"/>
                    <a:pt x="239" y="1132"/>
                    <a:pt x="239" y="1132"/>
                  </a:cubicBezTo>
                  <a:cubicBezTo>
                    <a:pt x="252" y="1135"/>
                    <a:pt x="261" y="1129"/>
                    <a:pt x="258" y="1115"/>
                  </a:cubicBezTo>
                  <a:cubicBezTo>
                    <a:pt x="255" y="1102"/>
                    <a:pt x="241" y="1089"/>
                    <a:pt x="228" y="1086"/>
                  </a:cubicBezTo>
                  <a:close/>
                  <a:moveTo>
                    <a:pt x="283" y="1097"/>
                  </a:moveTo>
                  <a:cubicBezTo>
                    <a:pt x="283" y="1097"/>
                    <a:pt x="283" y="1097"/>
                    <a:pt x="283" y="1097"/>
                  </a:cubicBezTo>
                  <a:cubicBezTo>
                    <a:pt x="268" y="1094"/>
                    <a:pt x="259" y="1103"/>
                    <a:pt x="262" y="1116"/>
                  </a:cubicBezTo>
                  <a:cubicBezTo>
                    <a:pt x="262" y="1116"/>
                    <a:pt x="262" y="1116"/>
                    <a:pt x="262" y="1116"/>
                  </a:cubicBezTo>
                  <a:cubicBezTo>
                    <a:pt x="265" y="1129"/>
                    <a:pt x="278" y="1141"/>
                    <a:pt x="293" y="1144"/>
                  </a:cubicBezTo>
                  <a:cubicBezTo>
                    <a:pt x="293" y="1144"/>
                    <a:pt x="293" y="1144"/>
                    <a:pt x="293" y="1144"/>
                  </a:cubicBezTo>
                  <a:cubicBezTo>
                    <a:pt x="307" y="1147"/>
                    <a:pt x="317" y="1139"/>
                    <a:pt x="314" y="1126"/>
                  </a:cubicBezTo>
                  <a:cubicBezTo>
                    <a:pt x="311" y="1112"/>
                    <a:pt x="298" y="1099"/>
                    <a:pt x="283" y="1097"/>
                  </a:cubicBezTo>
                  <a:close/>
                  <a:moveTo>
                    <a:pt x="342" y="1107"/>
                  </a:moveTo>
                  <a:cubicBezTo>
                    <a:pt x="342" y="1107"/>
                    <a:pt x="342" y="1107"/>
                    <a:pt x="342" y="1107"/>
                  </a:cubicBezTo>
                  <a:cubicBezTo>
                    <a:pt x="326" y="1105"/>
                    <a:pt x="316" y="1114"/>
                    <a:pt x="319" y="1127"/>
                  </a:cubicBezTo>
                  <a:cubicBezTo>
                    <a:pt x="319" y="1127"/>
                    <a:pt x="319" y="1127"/>
                    <a:pt x="319" y="1127"/>
                  </a:cubicBezTo>
                  <a:cubicBezTo>
                    <a:pt x="321" y="1140"/>
                    <a:pt x="335" y="1152"/>
                    <a:pt x="351" y="1155"/>
                  </a:cubicBezTo>
                  <a:cubicBezTo>
                    <a:pt x="351" y="1155"/>
                    <a:pt x="351" y="1155"/>
                    <a:pt x="351" y="1155"/>
                  </a:cubicBezTo>
                  <a:cubicBezTo>
                    <a:pt x="366" y="1157"/>
                    <a:pt x="377" y="1149"/>
                    <a:pt x="375" y="1135"/>
                  </a:cubicBezTo>
                  <a:cubicBezTo>
                    <a:pt x="373" y="1122"/>
                    <a:pt x="358" y="1109"/>
                    <a:pt x="342" y="1107"/>
                  </a:cubicBezTo>
                  <a:close/>
                  <a:moveTo>
                    <a:pt x="406" y="1115"/>
                  </a:moveTo>
                  <a:cubicBezTo>
                    <a:pt x="406" y="1115"/>
                    <a:pt x="406" y="1115"/>
                    <a:pt x="406" y="1115"/>
                  </a:cubicBezTo>
                  <a:cubicBezTo>
                    <a:pt x="389" y="1113"/>
                    <a:pt x="378" y="1123"/>
                    <a:pt x="380" y="1136"/>
                  </a:cubicBezTo>
                  <a:cubicBezTo>
                    <a:pt x="380" y="1136"/>
                    <a:pt x="380" y="1136"/>
                    <a:pt x="380" y="1136"/>
                  </a:cubicBezTo>
                  <a:cubicBezTo>
                    <a:pt x="382" y="1150"/>
                    <a:pt x="396" y="1162"/>
                    <a:pt x="413" y="1163"/>
                  </a:cubicBezTo>
                  <a:cubicBezTo>
                    <a:pt x="413" y="1163"/>
                    <a:pt x="413" y="1163"/>
                    <a:pt x="413" y="1163"/>
                  </a:cubicBezTo>
                  <a:cubicBezTo>
                    <a:pt x="429" y="1165"/>
                    <a:pt x="441" y="1156"/>
                    <a:pt x="439" y="1143"/>
                  </a:cubicBezTo>
                  <a:cubicBezTo>
                    <a:pt x="438" y="1129"/>
                    <a:pt x="423" y="1117"/>
                    <a:pt x="406" y="1115"/>
                  </a:cubicBezTo>
                  <a:close/>
                  <a:moveTo>
                    <a:pt x="473" y="1121"/>
                  </a:moveTo>
                  <a:cubicBezTo>
                    <a:pt x="473" y="1121"/>
                    <a:pt x="473" y="1121"/>
                    <a:pt x="473" y="1121"/>
                  </a:cubicBezTo>
                  <a:cubicBezTo>
                    <a:pt x="455" y="1120"/>
                    <a:pt x="443" y="1130"/>
                    <a:pt x="444" y="1143"/>
                  </a:cubicBezTo>
                  <a:cubicBezTo>
                    <a:pt x="444" y="1143"/>
                    <a:pt x="444" y="1143"/>
                    <a:pt x="444" y="1143"/>
                  </a:cubicBezTo>
                  <a:cubicBezTo>
                    <a:pt x="446" y="1157"/>
                    <a:pt x="460" y="1168"/>
                    <a:pt x="478" y="1170"/>
                  </a:cubicBezTo>
                  <a:cubicBezTo>
                    <a:pt x="478" y="1170"/>
                    <a:pt x="478" y="1170"/>
                    <a:pt x="478" y="1170"/>
                  </a:cubicBezTo>
                  <a:cubicBezTo>
                    <a:pt x="495" y="1171"/>
                    <a:pt x="507" y="1162"/>
                    <a:pt x="507" y="1148"/>
                  </a:cubicBezTo>
                  <a:cubicBezTo>
                    <a:pt x="505" y="1135"/>
                    <a:pt x="491" y="1122"/>
                    <a:pt x="473" y="1121"/>
                  </a:cubicBezTo>
                  <a:close/>
                  <a:moveTo>
                    <a:pt x="542" y="1125"/>
                  </a:moveTo>
                  <a:cubicBezTo>
                    <a:pt x="542" y="1125"/>
                    <a:pt x="542" y="1125"/>
                    <a:pt x="542" y="1125"/>
                  </a:cubicBezTo>
                  <a:cubicBezTo>
                    <a:pt x="524" y="1125"/>
                    <a:pt x="511" y="1135"/>
                    <a:pt x="512" y="1149"/>
                  </a:cubicBezTo>
                  <a:cubicBezTo>
                    <a:pt x="512" y="1149"/>
                    <a:pt x="512" y="1149"/>
                    <a:pt x="512" y="1149"/>
                  </a:cubicBezTo>
                  <a:cubicBezTo>
                    <a:pt x="513" y="1162"/>
                    <a:pt x="527" y="1173"/>
                    <a:pt x="545" y="1174"/>
                  </a:cubicBezTo>
                  <a:cubicBezTo>
                    <a:pt x="545" y="1174"/>
                    <a:pt x="545" y="1174"/>
                    <a:pt x="545" y="1174"/>
                  </a:cubicBezTo>
                  <a:cubicBezTo>
                    <a:pt x="563" y="1174"/>
                    <a:pt x="576" y="1165"/>
                    <a:pt x="576" y="1151"/>
                  </a:cubicBezTo>
                  <a:cubicBezTo>
                    <a:pt x="575" y="1137"/>
                    <a:pt x="561" y="1126"/>
                    <a:pt x="542" y="1125"/>
                  </a:cubicBezTo>
                  <a:close/>
                  <a:moveTo>
                    <a:pt x="1172" y="1034"/>
                  </a:moveTo>
                  <a:cubicBezTo>
                    <a:pt x="1172" y="1034"/>
                    <a:pt x="1172" y="1034"/>
                    <a:pt x="1172" y="1034"/>
                  </a:cubicBezTo>
                  <a:cubicBezTo>
                    <a:pt x="1164" y="1038"/>
                    <a:pt x="1154" y="1050"/>
                    <a:pt x="1150" y="1062"/>
                  </a:cubicBezTo>
                  <a:cubicBezTo>
                    <a:pt x="1150" y="1062"/>
                    <a:pt x="1150" y="1062"/>
                    <a:pt x="1150" y="1062"/>
                  </a:cubicBezTo>
                  <a:cubicBezTo>
                    <a:pt x="1146" y="1074"/>
                    <a:pt x="1150" y="1079"/>
                    <a:pt x="1158" y="1075"/>
                  </a:cubicBezTo>
                  <a:cubicBezTo>
                    <a:pt x="1158" y="1075"/>
                    <a:pt x="1158" y="1075"/>
                    <a:pt x="1158" y="1075"/>
                  </a:cubicBezTo>
                  <a:cubicBezTo>
                    <a:pt x="1166" y="1071"/>
                    <a:pt x="1175" y="1059"/>
                    <a:pt x="1179" y="1048"/>
                  </a:cubicBezTo>
                  <a:cubicBezTo>
                    <a:pt x="1183" y="1036"/>
                    <a:pt x="1180" y="1030"/>
                    <a:pt x="1172" y="1034"/>
                  </a:cubicBezTo>
                  <a:close/>
                  <a:moveTo>
                    <a:pt x="1201" y="1019"/>
                  </a:moveTo>
                  <a:cubicBezTo>
                    <a:pt x="1201" y="1019"/>
                    <a:pt x="1201" y="1019"/>
                    <a:pt x="1201" y="1019"/>
                  </a:cubicBezTo>
                  <a:cubicBezTo>
                    <a:pt x="1194" y="1023"/>
                    <a:pt x="1185" y="1035"/>
                    <a:pt x="1181" y="1047"/>
                  </a:cubicBezTo>
                  <a:cubicBezTo>
                    <a:pt x="1181" y="1047"/>
                    <a:pt x="1181" y="1047"/>
                    <a:pt x="1181" y="1047"/>
                  </a:cubicBezTo>
                  <a:cubicBezTo>
                    <a:pt x="1177" y="1058"/>
                    <a:pt x="1179" y="1063"/>
                    <a:pt x="1186" y="1059"/>
                  </a:cubicBezTo>
                  <a:cubicBezTo>
                    <a:pt x="1186" y="1059"/>
                    <a:pt x="1186" y="1059"/>
                    <a:pt x="1186" y="1059"/>
                  </a:cubicBezTo>
                  <a:cubicBezTo>
                    <a:pt x="1192" y="1054"/>
                    <a:pt x="1200" y="1043"/>
                    <a:pt x="1205" y="1032"/>
                  </a:cubicBezTo>
                  <a:cubicBezTo>
                    <a:pt x="1209" y="1021"/>
                    <a:pt x="1208" y="1015"/>
                    <a:pt x="1201" y="1019"/>
                  </a:cubicBezTo>
                  <a:close/>
                  <a:moveTo>
                    <a:pt x="1224" y="1004"/>
                  </a:moveTo>
                  <a:cubicBezTo>
                    <a:pt x="1224" y="1004"/>
                    <a:pt x="1224" y="1004"/>
                    <a:pt x="1224" y="1004"/>
                  </a:cubicBezTo>
                  <a:cubicBezTo>
                    <a:pt x="1219" y="1008"/>
                    <a:pt x="1211" y="1020"/>
                    <a:pt x="1207" y="1031"/>
                  </a:cubicBezTo>
                  <a:cubicBezTo>
                    <a:pt x="1207" y="1031"/>
                    <a:pt x="1207" y="1031"/>
                    <a:pt x="1207" y="1031"/>
                  </a:cubicBezTo>
                  <a:cubicBezTo>
                    <a:pt x="1203" y="1042"/>
                    <a:pt x="1204" y="1046"/>
                    <a:pt x="1209" y="1042"/>
                  </a:cubicBezTo>
                  <a:cubicBezTo>
                    <a:pt x="1209" y="1042"/>
                    <a:pt x="1209" y="1042"/>
                    <a:pt x="1209" y="1042"/>
                  </a:cubicBezTo>
                  <a:cubicBezTo>
                    <a:pt x="1214" y="1037"/>
                    <a:pt x="1221" y="1025"/>
                    <a:pt x="1225" y="1015"/>
                  </a:cubicBezTo>
                  <a:cubicBezTo>
                    <a:pt x="1230" y="1005"/>
                    <a:pt x="1229" y="1000"/>
                    <a:pt x="1224" y="1004"/>
                  </a:cubicBezTo>
                  <a:close/>
                  <a:moveTo>
                    <a:pt x="1241" y="988"/>
                  </a:moveTo>
                  <a:cubicBezTo>
                    <a:pt x="1241" y="988"/>
                    <a:pt x="1241" y="988"/>
                    <a:pt x="1241" y="988"/>
                  </a:cubicBezTo>
                  <a:cubicBezTo>
                    <a:pt x="1238" y="992"/>
                    <a:pt x="1231" y="1004"/>
                    <a:pt x="1227" y="1014"/>
                  </a:cubicBezTo>
                  <a:cubicBezTo>
                    <a:pt x="1227" y="1014"/>
                    <a:pt x="1227" y="1014"/>
                    <a:pt x="1227" y="1014"/>
                  </a:cubicBezTo>
                  <a:cubicBezTo>
                    <a:pt x="1222" y="1025"/>
                    <a:pt x="1223" y="1029"/>
                    <a:pt x="1226" y="1024"/>
                  </a:cubicBezTo>
                  <a:cubicBezTo>
                    <a:pt x="1226" y="1024"/>
                    <a:pt x="1226" y="1024"/>
                    <a:pt x="1226" y="1024"/>
                  </a:cubicBezTo>
                  <a:cubicBezTo>
                    <a:pt x="1230" y="1020"/>
                    <a:pt x="1236" y="1009"/>
                    <a:pt x="1240" y="999"/>
                  </a:cubicBezTo>
                  <a:cubicBezTo>
                    <a:pt x="1244" y="989"/>
                    <a:pt x="1245" y="984"/>
                    <a:pt x="1241" y="988"/>
                  </a:cubicBezTo>
                  <a:close/>
                  <a:moveTo>
                    <a:pt x="191" y="1122"/>
                  </a:moveTo>
                  <a:cubicBezTo>
                    <a:pt x="191" y="1122"/>
                    <a:pt x="191" y="1122"/>
                    <a:pt x="191" y="1122"/>
                  </a:cubicBezTo>
                  <a:cubicBezTo>
                    <a:pt x="179" y="1119"/>
                    <a:pt x="173" y="1125"/>
                    <a:pt x="177" y="1136"/>
                  </a:cubicBezTo>
                  <a:cubicBezTo>
                    <a:pt x="177" y="1136"/>
                    <a:pt x="177" y="1136"/>
                    <a:pt x="177" y="1136"/>
                  </a:cubicBezTo>
                  <a:cubicBezTo>
                    <a:pt x="181" y="1147"/>
                    <a:pt x="192" y="1159"/>
                    <a:pt x="204" y="1163"/>
                  </a:cubicBezTo>
                  <a:cubicBezTo>
                    <a:pt x="204" y="1163"/>
                    <a:pt x="204" y="1163"/>
                    <a:pt x="204" y="1163"/>
                  </a:cubicBezTo>
                  <a:cubicBezTo>
                    <a:pt x="216" y="1167"/>
                    <a:pt x="222" y="1161"/>
                    <a:pt x="219" y="1150"/>
                  </a:cubicBezTo>
                  <a:cubicBezTo>
                    <a:pt x="215" y="1138"/>
                    <a:pt x="203" y="1126"/>
                    <a:pt x="191" y="1122"/>
                  </a:cubicBezTo>
                  <a:close/>
                  <a:moveTo>
                    <a:pt x="240" y="1136"/>
                  </a:moveTo>
                  <a:cubicBezTo>
                    <a:pt x="240" y="1136"/>
                    <a:pt x="240" y="1136"/>
                    <a:pt x="240" y="1136"/>
                  </a:cubicBezTo>
                  <a:cubicBezTo>
                    <a:pt x="226" y="1132"/>
                    <a:pt x="219" y="1139"/>
                    <a:pt x="223" y="1151"/>
                  </a:cubicBezTo>
                  <a:cubicBezTo>
                    <a:pt x="223" y="1151"/>
                    <a:pt x="223" y="1151"/>
                    <a:pt x="223" y="1151"/>
                  </a:cubicBezTo>
                  <a:cubicBezTo>
                    <a:pt x="227" y="1162"/>
                    <a:pt x="239" y="1174"/>
                    <a:pt x="252" y="1177"/>
                  </a:cubicBezTo>
                  <a:cubicBezTo>
                    <a:pt x="252" y="1177"/>
                    <a:pt x="252" y="1177"/>
                    <a:pt x="252" y="1177"/>
                  </a:cubicBezTo>
                  <a:cubicBezTo>
                    <a:pt x="265" y="1181"/>
                    <a:pt x="273" y="1175"/>
                    <a:pt x="270" y="1163"/>
                  </a:cubicBezTo>
                  <a:cubicBezTo>
                    <a:pt x="266" y="1151"/>
                    <a:pt x="253" y="1139"/>
                    <a:pt x="240" y="1136"/>
                  </a:cubicBezTo>
                  <a:close/>
                  <a:moveTo>
                    <a:pt x="293" y="1148"/>
                  </a:moveTo>
                  <a:cubicBezTo>
                    <a:pt x="293" y="1148"/>
                    <a:pt x="293" y="1148"/>
                    <a:pt x="293" y="1148"/>
                  </a:cubicBezTo>
                  <a:cubicBezTo>
                    <a:pt x="279" y="1145"/>
                    <a:pt x="270" y="1152"/>
                    <a:pt x="274" y="1164"/>
                  </a:cubicBezTo>
                  <a:cubicBezTo>
                    <a:pt x="274" y="1164"/>
                    <a:pt x="274" y="1164"/>
                    <a:pt x="274" y="1164"/>
                  </a:cubicBezTo>
                  <a:cubicBezTo>
                    <a:pt x="277" y="1176"/>
                    <a:pt x="290" y="1187"/>
                    <a:pt x="304" y="1190"/>
                  </a:cubicBezTo>
                  <a:cubicBezTo>
                    <a:pt x="304" y="1190"/>
                    <a:pt x="304" y="1190"/>
                    <a:pt x="304" y="1190"/>
                  </a:cubicBezTo>
                  <a:cubicBezTo>
                    <a:pt x="319" y="1193"/>
                    <a:pt x="327" y="1187"/>
                    <a:pt x="325" y="1175"/>
                  </a:cubicBezTo>
                  <a:cubicBezTo>
                    <a:pt x="322" y="1163"/>
                    <a:pt x="308" y="1151"/>
                    <a:pt x="293" y="1148"/>
                  </a:cubicBezTo>
                  <a:close/>
                  <a:moveTo>
                    <a:pt x="351" y="1158"/>
                  </a:moveTo>
                  <a:cubicBezTo>
                    <a:pt x="351" y="1158"/>
                    <a:pt x="351" y="1158"/>
                    <a:pt x="351" y="1158"/>
                  </a:cubicBezTo>
                  <a:cubicBezTo>
                    <a:pt x="336" y="1156"/>
                    <a:pt x="327" y="1164"/>
                    <a:pt x="329" y="1176"/>
                  </a:cubicBezTo>
                  <a:cubicBezTo>
                    <a:pt x="329" y="1176"/>
                    <a:pt x="329" y="1176"/>
                    <a:pt x="329" y="1176"/>
                  </a:cubicBezTo>
                  <a:cubicBezTo>
                    <a:pt x="332" y="1187"/>
                    <a:pt x="346" y="1198"/>
                    <a:pt x="360" y="1201"/>
                  </a:cubicBezTo>
                  <a:cubicBezTo>
                    <a:pt x="360" y="1201"/>
                    <a:pt x="360" y="1201"/>
                    <a:pt x="360" y="1201"/>
                  </a:cubicBezTo>
                  <a:cubicBezTo>
                    <a:pt x="376" y="1204"/>
                    <a:pt x="386" y="1197"/>
                    <a:pt x="384" y="1185"/>
                  </a:cubicBezTo>
                  <a:cubicBezTo>
                    <a:pt x="381" y="1173"/>
                    <a:pt x="367" y="1161"/>
                    <a:pt x="351" y="1158"/>
                  </a:cubicBezTo>
                  <a:close/>
                  <a:moveTo>
                    <a:pt x="413" y="1167"/>
                  </a:moveTo>
                  <a:cubicBezTo>
                    <a:pt x="413" y="1167"/>
                    <a:pt x="413" y="1167"/>
                    <a:pt x="413" y="1167"/>
                  </a:cubicBezTo>
                  <a:cubicBezTo>
                    <a:pt x="397" y="1165"/>
                    <a:pt x="386" y="1173"/>
                    <a:pt x="388" y="1185"/>
                  </a:cubicBezTo>
                  <a:cubicBezTo>
                    <a:pt x="388" y="1185"/>
                    <a:pt x="388" y="1185"/>
                    <a:pt x="388" y="1185"/>
                  </a:cubicBezTo>
                  <a:cubicBezTo>
                    <a:pt x="391" y="1197"/>
                    <a:pt x="404" y="1208"/>
                    <a:pt x="420" y="1210"/>
                  </a:cubicBezTo>
                  <a:cubicBezTo>
                    <a:pt x="420" y="1210"/>
                    <a:pt x="420" y="1210"/>
                    <a:pt x="420" y="1210"/>
                  </a:cubicBezTo>
                  <a:cubicBezTo>
                    <a:pt x="436" y="1212"/>
                    <a:pt x="447" y="1205"/>
                    <a:pt x="446" y="1192"/>
                  </a:cubicBezTo>
                  <a:cubicBezTo>
                    <a:pt x="444" y="1181"/>
                    <a:pt x="430" y="1169"/>
                    <a:pt x="413" y="1167"/>
                  </a:cubicBezTo>
                  <a:close/>
                  <a:moveTo>
                    <a:pt x="478" y="1173"/>
                  </a:moveTo>
                  <a:cubicBezTo>
                    <a:pt x="478" y="1173"/>
                    <a:pt x="478" y="1173"/>
                    <a:pt x="478" y="1173"/>
                  </a:cubicBezTo>
                  <a:cubicBezTo>
                    <a:pt x="461" y="1172"/>
                    <a:pt x="449" y="1181"/>
                    <a:pt x="451" y="1193"/>
                  </a:cubicBezTo>
                  <a:cubicBezTo>
                    <a:pt x="451" y="1193"/>
                    <a:pt x="451" y="1193"/>
                    <a:pt x="451" y="1193"/>
                  </a:cubicBezTo>
                  <a:cubicBezTo>
                    <a:pt x="453" y="1205"/>
                    <a:pt x="467" y="1215"/>
                    <a:pt x="483" y="1217"/>
                  </a:cubicBezTo>
                  <a:cubicBezTo>
                    <a:pt x="483" y="1217"/>
                    <a:pt x="483" y="1217"/>
                    <a:pt x="483" y="1217"/>
                  </a:cubicBezTo>
                  <a:cubicBezTo>
                    <a:pt x="500" y="1218"/>
                    <a:pt x="512" y="1210"/>
                    <a:pt x="511" y="1198"/>
                  </a:cubicBezTo>
                  <a:cubicBezTo>
                    <a:pt x="509" y="1186"/>
                    <a:pt x="495" y="1175"/>
                    <a:pt x="478" y="1173"/>
                  </a:cubicBezTo>
                  <a:close/>
                  <a:moveTo>
                    <a:pt x="545" y="1177"/>
                  </a:moveTo>
                  <a:cubicBezTo>
                    <a:pt x="545" y="1177"/>
                    <a:pt x="545" y="1177"/>
                    <a:pt x="545" y="1177"/>
                  </a:cubicBezTo>
                  <a:cubicBezTo>
                    <a:pt x="527" y="1177"/>
                    <a:pt x="515" y="1186"/>
                    <a:pt x="516" y="1198"/>
                  </a:cubicBezTo>
                  <a:cubicBezTo>
                    <a:pt x="516" y="1198"/>
                    <a:pt x="516" y="1198"/>
                    <a:pt x="516" y="1198"/>
                  </a:cubicBezTo>
                  <a:cubicBezTo>
                    <a:pt x="517" y="1210"/>
                    <a:pt x="531" y="1220"/>
                    <a:pt x="548" y="1221"/>
                  </a:cubicBezTo>
                  <a:cubicBezTo>
                    <a:pt x="548" y="1221"/>
                    <a:pt x="548" y="1221"/>
                    <a:pt x="548" y="1221"/>
                  </a:cubicBezTo>
                  <a:cubicBezTo>
                    <a:pt x="565" y="1221"/>
                    <a:pt x="578" y="1213"/>
                    <a:pt x="577" y="1201"/>
                  </a:cubicBezTo>
                  <a:cubicBezTo>
                    <a:pt x="577" y="1189"/>
                    <a:pt x="562" y="1178"/>
                    <a:pt x="545" y="1177"/>
                  </a:cubicBezTo>
                  <a:close/>
                  <a:moveTo>
                    <a:pt x="613" y="1179"/>
                  </a:moveTo>
                  <a:cubicBezTo>
                    <a:pt x="613" y="1179"/>
                    <a:pt x="613" y="1179"/>
                    <a:pt x="613" y="1179"/>
                  </a:cubicBezTo>
                  <a:cubicBezTo>
                    <a:pt x="595" y="1179"/>
                    <a:pt x="582" y="1189"/>
                    <a:pt x="582" y="1201"/>
                  </a:cubicBezTo>
                  <a:cubicBezTo>
                    <a:pt x="582" y="1201"/>
                    <a:pt x="582" y="1201"/>
                    <a:pt x="582" y="1201"/>
                  </a:cubicBezTo>
                  <a:cubicBezTo>
                    <a:pt x="583" y="1213"/>
                    <a:pt x="596" y="1222"/>
                    <a:pt x="614" y="1223"/>
                  </a:cubicBezTo>
                  <a:cubicBezTo>
                    <a:pt x="614" y="1223"/>
                    <a:pt x="614" y="1223"/>
                    <a:pt x="614" y="1223"/>
                  </a:cubicBezTo>
                  <a:cubicBezTo>
                    <a:pt x="631" y="1222"/>
                    <a:pt x="644" y="1214"/>
                    <a:pt x="645" y="1201"/>
                  </a:cubicBezTo>
                  <a:cubicBezTo>
                    <a:pt x="645" y="1189"/>
                    <a:pt x="631" y="1179"/>
                    <a:pt x="613" y="1179"/>
                  </a:cubicBezTo>
                  <a:close/>
                  <a:moveTo>
                    <a:pt x="1157" y="1078"/>
                  </a:moveTo>
                  <a:cubicBezTo>
                    <a:pt x="1157" y="1078"/>
                    <a:pt x="1157" y="1078"/>
                    <a:pt x="1157" y="1078"/>
                  </a:cubicBezTo>
                  <a:cubicBezTo>
                    <a:pt x="1148" y="1083"/>
                    <a:pt x="1138" y="1095"/>
                    <a:pt x="1134" y="1105"/>
                  </a:cubicBezTo>
                  <a:cubicBezTo>
                    <a:pt x="1134" y="1105"/>
                    <a:pt x="1134" y="1105"/>
                    <a:pt x="1134" y="1105"/>
                  </a:cubicBezTo>
                  <a:cubicBezTo>
                    <a:pt x="1130" y="1116"/>
                    <a:pt x="1133" y="1120"/>
                    <a:pt x="1141" y="1116"/>
                  </a:cubicBezTo>
                  <a:cubicBezTo>
                    <a:pt x="1141" y="1116"/>
                    <a:pt x="1141" y="1116"/>
                    <a:pt x="1141" y="1116"/>
                  </a:cubicBezTo>
                  <a:cubicBezTo>
                    <a:pt x="1149" y="1111"/>
                    <a:pt x="1158" y="1100"/>
                    <a:pt x="1163" y="1090"/>
                  </a:cubicBezTo>
                  <a:cubicBezTo>
                    <a:pt x="1167" y="1079"/>
                    <a:pt x="1165" y="1074"/>
                    <a:pt x="1157" y="1078"/>
                  </a:cubicBezTo>
                  <a:close/>
                  <a:moveTo>
                    <a:pt x="1185" y="1062"/>
                  </a:moveTo>
                  <a:cubicBezTo>
                    <a:pt x="1185" y="1062"/>
                    <a:pt x="1185" y="1062"/>
                    <a:pt x="1185" y="1062"/>
                  </a:cubicBezTo>
                  <a:cubicBezTo>
                    <a:pt x="1179" y="1066"/>
                    <a:pt x="1169" y="1078"/>
                    <a:pt x="1165" y="1088"/>
                  </a:cubicBezTo>
                  <a:cubicBezTo>
                    <a:pt x="1165" y="1088"/>
                    <a:pt x="1165" y="1088"/>
                    <a:pt x="1165" y="1088"/>
                  </a:cubicBezTo>
                  <a:cubicBezTo>
                    <a:pt x="1160" y="1099"/>
                    <a:pt x="1162" y="1102"/>
                    <a:pt x="1169" y="1098"/>
                  </a:cubicBezTo>
                  <a:cubicBezTo>
                    <a:pt x="1169" y="1098"/>
                    <a:pt x="1169" y="1098"/>
                    <a:pt x="1169" y="1098"/>
                  </a:cubicBezTo>
                  <a:cubicBezTo>
                    <a:pt x="1175" y="1093"/>
                    <a:pt x="1183" y="1082"/>
                    <a:pt x="1188" y="1072"/>
                  </a:cubicBezTo>
                  <a:cubicBezTo>
                    <a:pt x="1193" y="1062"/>
                    <a:pt x="1192" y="1057"/>
                    <a:pt x="1185" y="1062"/>
                  </a:cubicBezTo>
                  <a:close/>
                  <a:moveTo>
                    <a:pt x="1208" y="1044"/>
                  </a:moveTo>
                  <a:cubicBezTo>
                    <a:pt x="1208" y="1044"/>
                    <a:pt x="1208" y="1044"/>
                    <a:pt x="1208" y="1044"/>
                  </a:cubicBezTo>
                  <a:cubicBezTo>
                    <a:pt x="1203" y="1049"/>
                    <a:pt x="1195" y="1061"/>
                    <a:pt x="1190" y="1071"/>
                  </a:cubicBezTo>
                  <a:cubicBezTo>
                    <a:pt x="1190" y="1071"/>
                    <a:pt x="1190" y="1071"/>
                    <a:pt x="1190" y="1071"/>
                  </a:cubicBezTo>
                  <a:cubicBezTo>
                    <a:pt x="1186" y="1080"/>
                    <a:pt x="1186" y="1084"/>
                    <a:pt x="1191" y="1079"/>
                  </a:cubicBezTo>
                  <a:cubicBezTo>
                    <a:pt x="1191" y="1079"/>
                    <a:pt x="1191" y="1079"/>
                    <a:pt x="1191" y="1079"/>
                  </a:cubicBezTo>
                  <a:cubicBezTo>
                    <a:pt x="1196" y="1074"/>
                    <a:pt x="1204" y="1064"/>
                    <a:pt x="1208" y="1054"/>
                  </a:cubicBezTo>
                  <a:cubicBezTo>
                    <a:pt x="1213" y="1044"/>
                    <a:pt x="1213" y="1040"/>
                    <a:pt x="1208" y="1044"/>
                  </a:cubicBezTo>
                  <a:close/>
                  <a:moveTo>
                    <a:pt x="1225" y="1027"/>
                  </a:moveTo>
                  <a:cubicBezTo>
                    <a:pt x="1225" y="1027"/>
                    <a:pt x="1225" y="1027"/>
                    <a:pt x="1225" y="1027"/>
                  </a:cubicBezTo>
                  <a:cubicBezTo>
                    <a:pt x="1221" y="1032"/>
                    <a:pt x="1214" y="1043"/>
                    <a:pt x="1209" y="1052"/>
                  </a:cubicBezTo>
                  <a:cubicBezTo>
                    <a:pt x="1209" y="1052"/>
                    <a:pt x="1209" y="1052"/>
                    <a:pt x="1209" y="1052"/>
                  </a:cubicBezTo>
                  <a:cubicBezTo>
                    <a:pt x="1205" y="1062"/>
                    <a:pt x="1204" y="1065"/>
                    <a:pt x="1208" y="1060"/>
                  </a:cubicBezTo>
                  <a:cubicBezTo>
                    <a:pt x="1208" y="1060"/>
                    <a:pt x="1208" y="1060"/>
                    <a:pt x="1208" y="1060"/>
                  </a:cubicBezTo>
                  <a:cubicBezTo>
                    <a:pt x="1212" y="1055"/>
                    <a:pt x="1218" y="1044"/>
                    <a:pt x="1223" y="1035"/>
                  </a:cubicBezTo>
                  <a:cubicBezTo>
                    <a:pt x="1227" y="1026"/>
                    <a:pt x="1228" y="1023"/>
                    <a:pt x="1225" y="1027"/>
                  </a:cubicBezTo>
                  <a:close/>
                  <a:moveTo>
                    <a:pt x="253" y="1180"/>
                  </a:moveTo>
                  <a:cubicBezTo>
                    <a:pt x="253" y="1180"/>
                    <a:pt x="253" y="1180"/>
                    <a:pt x="253" y="1180"/>
                  </a:cubicBezTo>
                  <a:cubicBezTo>
                    <a:pt x="240" y="1177"/>
                    <a:pt x="234" y="1182"/>
                    <a:pt x="237" y="1193"/>
                  </a:cubicBezTo>
                  <a:cubicBezTo>
                    <a:pt x="237" y="1193"/>
                    <a:pt x="237" y="1193"/>
                    <a:pt x="237" y="1193"/>
                  </a:cubicBezTo>
                  <a:cubicBezTo>
                    <a:pt x="241" y="1203"/>
                    <a:pt x="253" y="1213"/>
                    <a:pt x="266" y="1217"/>
                  </a:cubicBezTo>
                  <a:cubicBezTo>
                    <a:pt x="266" y="1217"/>
                    <a:pt x="266" y="1217"/>
                    <a:pt x="266" y="1217"/>
                  </a:cubicBezTo>
                  <a:cubicBezTo>
                    <a:pt x="278" y="1220"/>
                    <a:pt x="286" y="1216"/>
                    <a:pt x="283" y="1205"/>
                  </a:cubicBezTo>
                  <a:cubicBezTo>
                    <a:pt x="279" y="1195"/>
                    <a:pt x="266" y="1184"/>
                    <a:pt x="253" y="1180"/>
                  </a:cubicBezTo>
                  <a:close/>
                  <a:moveTo>
                    <a:pt x="305" y="1193"/>
                  </a:moveTo>
                  <a:cubicBezTo>
                    <a:pt x="305" y="1193"/>
                    <a:pt x="305" y="1193"/>
                    <a:pt x="305" y="1193"/>
                  </a:cubicBezTo>
                  <a:cubicBezTo>
                    <a:pt x="291" y="1190"/>
                    <a:pt x="283" y="1196"/>
                    <a:pt x="286" y="1206"/>
                  </a:cubicBezTo>
                  <a:cubicBezTo>
                    <a:pt x="286" y="1206"/>
                    <a:pt x="286" y="1206"/>
                    <a:pt x="286" y="1206"/>
                  </a:cubicBezTo>
                  <a:cubicBezTo>
                    <a:pt x="290" y="1217"/>
                    <a:pt x="303" y="1226"/>
                    <a:pt x="316" y="1230"/>
                  </a:cubicBezTo>
                  <a:cubicBezTo>
                    <a:pt x="316" y="1230"/>
                    <a:pt x="316" y="1230"/>
                    <a:pt x="316" y="1230"/>
                  </a:cubicBezTo>
                  <a:cubicBezTo>
                    <a:pt x="330" y="1233"/>
                    <a:pt x="339" y="1229"/>
                    <a:pt x="336" y="1218"/>
                  </a:cubicBezTo>
                  <a:cubicBezTo>
                    <a:pt x="333" y="1207"/>
                    <a:pt x="319" y="1196"/>
                    <a:pt x="305" y="1193"/>
                  </a:cubicBezTo>
                  <a:close/>
                  <a:moveTo>
                    <a:pt x="361" y="1204"/>
                  </a:moveTo>
                  <a:cubicBezTo>
                    <a:pt x="361" y="1204"/>
                    <a:pt x="361" y="1204"/>
                    <a:pt x="361" y="1204"/>
                  </a:cubicBezTo>
                  <a:cubicBezTo>
                    <a:pt x="346" y="1202"/>
                    <a:pt x="337" y="1208"/>
                    <a:pt x="340" y="1219"/>
                  </a:cubicBezTo>
                  <a:cubicBezTo>
                    <a:pt x="340" y="1219"/>
                    <a:pt x="340" y="1219"/>
                    <a:pt x="340" y="1219"/>
                  </a:cubicBezTo>
                  <a:cubicBezTo>
                    <a:pt x="343" y="1229"/>
                    <a:pt x="356" y="1239"/>
                    <a:pt x="371" y="1242"/>
                  </a:cubicBezTo>
                  <a:cubicBezTo>
                    <a:pt x="371" y="1242"/>
                    <a:pt x="371" y="1242"/>
                    <a:pt x="371" y="1242"/>
                  </a:cubicBezTo>
                  <a:cubicBezTo>
                    <a:pt x="385" y="1244"/>
                    <a:pt x="395" y="1239"/>
                    <a:pt x="393" y="1228"/>
                  </a:cubicBezTo>
                  <a:cubicBezTo>
                    <a:pt x="390" y="1217"/>
                    <a:pt x="376" y="1207"/>
                    <a:pt x="361" y="1204"/>
                  </a:cubicBezTo>
                  <a:close/>
                  <a:moveTo>
                    <a:pt x="421" y="1213"/>
                  </a:moveTo>
                  <a:cubicBezTo>
                    <a:pt x="421" y="1213"/>
                    <a:pt x="421" y="1213"/>
                    <a:pt x="421" y="1213"/>
                  </a:cubicBezTo>
                  <a:cubicBezTo>
                    <a:pt x="405" y="1211"/>
                    <a:pt x="394" y="1218"/>
                    <a:pt x="397" y="1229"/>
                  </a:cubicBezTo>
                  <a:cubicBezTo>
                    <a:pt x="397" y="1229"/>
                    <a:pt x="397" y="1229"/>
                    <a:pt x="397" y="1229"/>
                  </a:cubicBezTo>
                  <a:cubicBezTo>
                    <a:pt x="400" y="1239"/>
                    <a:pt x="413" y="1249"/>
                    <a:pt x="428" y="1251"/>
                  </a:cubicBezTo>
                  <a:cubicBezTo>
                    <a:pt x="428" y="1251"/>
                    <a:pt x="428" y="1251"/>
                    <a:pt x="428" y="1251"/>
                  </a:cubicBezTo>
                  <a:cubicBezTo>
                    <a:pt x="443" y="1253"/>
                    <a:pt x="454" y="1246"/>
                    <a:pt x="453" y="1236"/>
                  </a:cubicBezTo>
                  <a:cubicBezTo>
                    <a:pt x="451" y="1225"/>
                    <a:pt x="437" y="1215"/>
                    <a:pt x="421" y="1213"/>
                  </a:cubicBezTo>
                  <a:close/>
                  <a:moveTo>
                    <a:pt x="483" y="1220"/>
                  </a:moveTo>
                  <a:cubicBezTo>
                    <a:pt x="483" y="1220"/>
                    <a:pt x="483" y="1220"/>
                    <a:pt x="483" y="1220"/>
                  </a:cubicBezTo>
                  <a:cubicBezTo>
                    <a:pt x="467" y="1219"/>
                    <a:pt x="456" y="1226"/>
                    <a:pt x="457" y="1237"/>
                  </a:cubicBezTo>
                  <a:cubicBezTo>
                    <a:pt x="457" y="1237"/>
                    <a:pt x="457" y="1237"/>
                    <a:pt x="457" y="1237"/>
                  </a:cubicBezTo>
                  <a:cubicBezTo>
                    <a:pt x="459" y="1248"/>
                    <a:pt x="473" y="1256"/>
                    <a:pt x="489" y="1258"/>
                  </a:cubicBezTo>
                  <a:cubicBezTo>
                    <a:pt x="489" y="1258"/>
                    <a:pt x="489" y="1258"/>
                    <a:pt x="489" y="1258"/>
                  </a:cubicBezTo>
                  <a:cubicBezTo>
                    <a:pt x="505" y="1259"/>
                    <a:pt x="516" y="1252"/>
                    <a:pt x="515" y="1242"/>
                  </a:cubicBezTo>
                  <a:cubicBezTo>
                    <a:pt x="514" y="1231"/>
                    <a:pt x="500" y="1222"/>
                    <a:pt x="483" y="1220"/>
                  </a:cubicBezTo>
                  <a:close/>
                  <a:moveTo>
                    <a:pt x="548" y="1224"/>
                  </a:moveTo>
                  <a:cubicBezTo>
                    <a:pt x="548" y="1224"/>
                    <a:pt x="548" y="1224"/>
                    <a:pt x="548" y="1224"/>
                  </a:cubicBezTo>
                  <a:cubicBezTo>
                    <a:pt x="531" y="1224"/>
                    <a:pt x="519" y="1231"/>
                    <a:pt x="520" y="1242"/>
                  </a:cubicBezTo>
                  <a:cubicBezTo>
                    <a:pt x="520" y="1242"/>
                    <a:pt x="520" y="1242"/>
                    <a:pt x="520" y="1242"/>
                  </a:cubicBezTo>
                  <a:cubicBezTo>
                    <a:pt x="521" y="1253"/>
                    <a:pt x="534" y="1261"/>
                    <a:pt x="551" y="1262"/>
                  </a:cubicBezTo>
                  <a:cubicBezTo>
                    <a:pt x="551" y="1262"/>
                    <a:pt x="551" y="1262"/>
                    <a:pt x="551" y="1262"/>
                  </a:cubicBezTo>
                  <a:cubicBezTo>
                    <a:pt x="567" y="1263"/>
                    <a:pt x="579" y="1256"/>
                    <a:pt x="579" y="1245"/>
                  </a:cubicBezTo>
                  <a:cubicBezTo>
                    <a:pt x="578" y="1234"/>
                    <a:pt x="565" y="1225"/>
                    <a:pt x="548" y="1224"/>
                  </a:cubicBezTo>
                  <a:close/>
                  <a:moveTo>
                    <a:pt x="614" y="1226"/>
                  </a:moveTo>
                  <a:cubicBezTo>
                    <a:pt x="614" y="1226"/>
                    <a:pt x="614" y="1226"/>
                    <a:pt x="614" y="1226"/>
                  </a:cubicBezTo>
                  <a:cubicBezTo>
                    <a:pt x="597" y="1226"/>
                    <a:pt x="584" y="1235"/>
                    <a:pt x="584" y="1245"/>
                  </a:cubicBezTo>
                  <a:cubicBezTo>
                    <a:pt x="584" y="1245"/>
                    <a:pt x="584" y="1245"/>
                    <a:pt x="584" y="1245"/>
                  </a:cubicBezTo>
                  <a:cubicBezTo>
                    <a:pt x="584" y="1256"/>
                    <a:pt x="597" y="1264"/>
                    <a:pt x="614" y="1264"/>
                  </a:cubicBezTo>
                  <a:cubicBezTo>
                    <a:pt x="614" y="1264"/>
                    <a:pt x="614" y="1264"/>
                    <a:pt x="614" y="1264"/>
                  </a:cubicBezTo>
                  <a:cubicBezTo>
                    <a:pt x="630" y="1264"/>
                    <a:pt x="643" y="1255"/>
                    <a:pt x="644" y="1245"/>
                  </a:cubicBezTo>
                  <a:cubicBezTo>
                    <a:pt x="643" y="1234"/>
                    <a:pt x="631" y="1226"/>
                    <a:pt x="614" y="1226"/>
                  </a:cubicBezTo>
                  <a:close/>
                  <a:moveTo>
                    <a:pt x="1167" y="1100"/>
                  </a:moveTo>
                  <a:cubicBezTo>
                    <a:pt x="1167" y="1100"/>
                    <a:pt x="1167" y="1100"/>
                    <a:pt x="1167" y="1100"/>
                  </a:cubicBezTo>
                  <a:cubicBezTo>
                    <a:pt x="1161" y="1105"/>
                    <a:pt x="1152" y="1116"/>
                    <a:pt x="1147" y="1126"/>
                  </a:cubicBezTo>
                  <a:cubicBezTo>
                    <a:pt x="1147" y="1126"/>
                    <a:pt x="1147" y="1126"/>
                    <a:pt x="1147" y="1126"/>
                  </a:cubicBezTo>
                  <a:cubicBezTo>
                    <a:pt x="1142" y="1135"/>
                    <a:pt x="1143" y="1137"/>
                    <a:pt x="1150" y="1132"/>
                  </a:cubicBezTo>
                  <a:cubicBezTo>
                    <a:pt x="1150" y="1132"/>
                    <a:pt x="1150" y="1132"/>
                    <a:pt x="1150" y="1132"/>
                  </a:cubicBezTo>
                  <a:cubicBezTo>
                    <a:pt x="1156" y="1127"/>
                    <a:pt x="1165" y="1117"/>
                    <a:pt x="1170" y="1108"/>
                  </a:cubicBezTo>
                  <a:cubicBezTo>
                    <a:pt x="1174" y="1099"/>
                    <a:pt x="1174" y="1096"/>
                    <a:pt x="1167" y="1100"/>
                  </a:cubicBezTo>
                  <a:close/>
                  <a:moveTo>
                    <a:pt x="1190" y="1081"/>
                  </a:moveTo>
                  <a:cubicBezTo>
                    <a:pt x="1190" y="1081"/>
                    <a:pt x="1190" y="1081"/>
                    <a:pt x="1190" y="1081"/>
                  </a:cubicBezTo>
                  <a:cubicBezTo>
                    <a:pt x="1185" y="1086"/>
                    <a:pt x="1176" y="1098"/>
                    <a:pt x="1171" y="1106"/>
                  </a:cubicBezTo>
                  <a:cubicBezTo>
                    <a:pt x="1171" y="1106"/>
                    <a:pt x="1171" y="1106"/>
                    <a:pt x="1171" y="1106"/>
                  </a:cubicBezTo>
                  <a:cubicBezTo>
                    <a:pt x="1166" y="1115"/>
                    <a:pt x="1167" y="1118"/>
                    <a:pt x="1171" y="1112"/>
                  </a:cubicBezTo>
                  <a:cubicBezTo>
                    <a:pt x="1171" y="1112"/>
                    <a:pt x="1171" y="1112"/>
                    <a:pt x="1171" y="1112"/>
                  </a:cubicBezTo>
                  <a:cubicBezTo>
                    <a:pt x="1177" y="1107"/>
                    <a:pt x="1184" y="1096"/>
                    <a:pt x="1189" y="1088"/>
                  </a:cubicBezTo>
                  <a:cubicBezTo>
                    <a:pt x="1194" y="1079"/>
                    <a:pt x="1195" y="1076"/>
                    <a:pt x="1190" y="1081"/>
                  </a:cubicBezTo>
                  <a:close/>
                  <a:moveTo>
                    <a:pt x="317" y="1233"/>
                  </a:moveTo>
                  <a:cubicBezTo>
                    <a:pt x="317" y="1233"/>
                    <a:pt x="317" y="1233"/>
                    <a:pt x="317" y="1233"/>
                  </a:cubicBezTo>
                  <a:cubicBezTo>
                    <a:pt x="303" y="1230"/>
                    <a:pt x="296" y="1235"/>
                    <a:pt x="300" y="1243"/>
                  </a:cubicBezTo>
                  <a:cubicBezTo>
                    <a:pt x="300" y="1243"/>
                    <a:pt x="300" y="1243"/>
                    <a:pt x="300" y="1243"/>
                  </a:cubicBezTo>
                  <a:cubicBezTo>
                    <a:pt x="303" y="1253"/>
                    <a:pt x="316" y="1262"/>
                    <a:pt x="329" y="1265"/>
                  </a:cubicBezTo>
                  <a:cubicBezTo>
                    <a:pt x="329" y="1265"/>
                    <a:pt x="329" y="1265"/>
                    <a:pt x="329" y="1265"/>
                  </a:cubicBezTo>
                  <a:cubicBezTo>
                    <a:pt x="342" y="1268"/>
                    <a:pt x="350" y="1264"/>
                    <a:pt x="347" y="1255"/>
                  </a:cubicBezTo>
                  <a:cubicBezTo>
                    <a:pt x="344" y="1247"/>
                    <a:pt x="331" y="1236"/>
                    <a:pt x="317" y="1233"/>
                  </a:cubicBezTo>
                  <a:close/>
                  <a:moveTo>
                    <a:pt x="371" y="1244"/>
                  </a:moveTo>
                  <a:cubicBezTo>
                    <a:pt x="371" y="1244"/>
                    <a:pt x="371" y="1244"/>
                    <a:pt x="371" y="1244"/>
                  </a:cubicBezTo>
                  <a:cubicBezTo>
                    <a:pt x="357" y="1242"/>
                    <a:pt x="348" y="1247"/>
                    <a:pt x="351" y="1256"/>
                  </a:cubicBezTo>
                  <a:cubicBezTo>
                    <a:pt x="351" y="1256"/>
                    <a:pt x="351" y="1256"/>
                    <a:pt x="351" y="1256"/>
                  </a:cubicBezTo>
                  <a:cubicBezTo>
                    <a:pt x="354" y="1265"/>
                    <a:pt x="367" y="1273"/>
                    <a:pt x="381" y="1277"/>
                  </a:cubicBezTo>
                  <a:cubicBezTo>
                    <a:pt x="381" y="1277"/>
                    <a:pt x="381" y="1277"/>
                    <a:pt x="381" y="1277"/>
                  </a:cubicBezTo>
                  <a:cubicBezTo>
                    <a:pt x="395" y="1279"/>
                    <a:pt x="404" y="1275"/>
                    <a:pt x="402" y="1266"/>
                  </a:cubicBezTo>
                  <a:cubicBezTo>
                    <a:pt x="399" y="1256"/>
                    <a:pt x="386" y="1248"/>
                    <a:pt x="371" y="1244"/>
                  </a:cubicBezTo>
                  <a:close/>
                  <a:moveTo>
                    <a:pt x="429" y="1254"/>
                  </a:moveTo>
                  <a:cubicBezTo>
                    <a:pt x="429" y="1254"/>
                    <a:pt x="429" y="1254"/>
                    <a:pt x="429" y="1254"/>
                  </a:cubicBezTo>
                  <a:cubicBezTo>
                    <a:pt x="414" y="1252"/>
                    <a:pt x="404" y="1258"/>
                    <a:pt x="406" y="1267"/>
                  </a:cubicBezTo>
                  <a:cubicBezTo>
                    <a:pt x="406" y="1267"/>
                    <a:pt x="406" y="1267"/>
                    <a:pt x="406" y="1267"/>
                  </a:cubicBezTo>
                  <a:cubicBezTo>
                    <a:pt x="409" y="1276"/>
                    <a:pt x="422" y="1284"/>
                    <a:pt x="436" y="1286"/>
                  </a:cubicBezTo>
                  <a:cubicBezTo>
                    <a:pt x="436" y="1286"/>
                    <a:pt x="436" y="1286"/>
                    <a:pt x="436" y="1286"/>
                  </a:cubicBezTo>
                  <a:cubicBezTo>
                    <a:pt x="451" y="1288"/>
                    <a:pt x="461" y="1283"/>
                    <a:pt x="460" y="1274"/>
                  </a:cubicBezTo>
                  <a:cubicBezTo>
                    <a:pt x="457" y="1265"/>
                    <a:pt x="444" y="1256"/>
                    <a:pt x="429" y="1254"/>
                  </a:cubicBezTo>
                  <a:close/>
                  <a:moveTo>
                    <a:pt x="489" y="1261"/>
                  </a:moveTo>
                  <a:cubicBezTo>
                    <a:pt x="489" y="1261"/>
                    <a:pt x="489" y="1261"/>
                    <a:pt x="489" y="1261"/>
                  </a:cubicBezTo>
                  <a:cubicBezTo>
                    <a:pt x="473" y="1259"/>
                    <a:pt x="462" y="1265"/>
                    <a:pt x="464" y="1275"/>
                  </a:cubicBezTo>
                  <a:cubicBezTo>
                    <a:pt x="464" y="1275"/>
                    <a:pt x="464" y="1275"/>
                    <a:pt x="464" y="1275"/>
                  </a:cubicBezTo>
                  <a:cubicBezTo>
                    <a:pt x="466" y="1284"/>
                    <a:pt x="479" y="1292"/>
                    <a:pt x="494" y="1293"/>
                  </a:cubicBezTo>
                  <a:cubicBezTo>
                    <a:pt x="494" y="1293"/>
                    <a:pt x="494" y="1293"/>
                    <a:pt x="494" y="1293"/>
                  </a:cubicBezTo>
                  <a:cubicBezTo>
                    <a:pt x="510" y="1295"/>
                    <a:pt x="520" y="1289"/>
                    <a:pt x="519" y="1280"/>
                  </a:cubicBezTo>
                  <a:cubicBezTo>
                    <a:pt x="518" y="1271"/>
                    <a:pt x="505" y="1263"/>
                    <a:pt x="489" y="1261"/>
                  </a:cubicBezTo>
                  <a:close/>
                  <a:moveTo>
                    <a:pt x="551" y="1265"/>
                  </a:moveTo>
                  <a:cubicBezTo>
                    <a:pt x="551" y="1265"/>
                    <a:pt x="551" y="1265"/>
                    <a:pt x="551" y="1265"/>
                  </a:cubicBezTo>
                  <a:cubicBezTo>
                    <a:pt x="535" y="1265"/>
                    <a:pt x="523" y="1271"/>
                    <a:pt x="524" y="1280"/>
                  </a:cubicBezTo>
                  <a:cubicBezTo>
                    <a:pt x="524" y="1280"/>
                    <a:pt x="524" y="1280"/>
                    <a:pt x="524" y="1280"/>
                  </a:cubicBezTo>
                  <a:cubicBezTo>
                    <a:pt x="525" y="1290"/>
                    <a:pt x="538" y="1297"/>
                    <a:pt x="554" y="1298"/>
                  </a:cubicBezTo>
                  <a:cubicBezTo>
                    <a:pt x="554" y="1298"/>
                    <a:pt x="554" y="1298"/>
                    <a:pt x="554" y="1298"/>
                  </a:cubicBezTo>
                  <a:cubicBezTo>
                    <a:pt x="569" y="1298"/>
                    <a:pt x="581" y="1293"/>
                    <a:pt x="581" y="1283"/>
                  </a:cubicBezTo>
                  <a:cubicBezTo>
                    <a:pt x="580" y="1274"/>
                    <a:pt x="567" y="1266"/>
                    <a:pt x="551" y="1265"/>
                  </a:cubicBezTo>
                  <a:close/>
                  <a:moveTo>
                    <a:pt x="1148" y="1135"/>
                  </a:moveTo>
                  <a:cubicBezTo>
                    <a:pt x="1148" y="1135"/>
                    <a:pt x="1148" y="1135"/>
                    <a:pt x="1148" y="1135"/>
                  </a:cubicBezTo>
                  <a:cubicBezTo>
                    <a:pt x="1142" y="1140"/>
                    <a:pt x="1133" y="1150"/>
                    <a:pt x="1127" y="1158"/>
                  </a:cubicBezTo>
                  <a:cubicBezTo>
                    <a:pt x="1127" y="1158"/>
                    <a:pt x="1127" y="1158"/>
                    <a:pt x="1127" y="1158"/>
                  </a:cubicBezTo>
                  <a:cubicBezTo>
                    <a:pt x="1122" y="1166"/>
                    <a:pt x="1124" y="1168"/>
                    <a:pt x="1129" y="1162"/>
                  </a:cubicBezTo>
                  <a:cubicBezTo>
                    <a:pt x="1129" y="1162"/>
                    <a:pt x="1129" y="1162"/>
                    <a:pt x="1129" y="1162"/>
                  </a:cubicBezTo>
                  <a:cubicBezTo>
                    <a:pt x="1136" y="1157"/>
                    <a:pt x="1144" y="1147"/>
                    <a:pt x="1150" y="1139"/>
                  </a:cubicBezTo>
                  <a:cubicBezTo>
                    <a:pt x="1155" y="1132"/>
                    <a:pt x="1155" y="1130"/>
                    <a:pt x="1148" y="1135"/>
                  </a:cubicBezTo>
                  <a:close/>
                  <a:moveTo>
                    <a:pt x="1170" y="1114"/>
                  </a:moveTo>
                  <a:cubicBezTo>
                    <a:pt x="1170" y="1114"/>
                    <a:pt x="1170" y="1114"/>
                    <a:pt x="1170" y="1114"/>
                  </a:cubicBezTo>
                  <a:cubicBezTo>
                    <a:pt x="1165" y="1120"/>
                    <a:pt x="1157" y="1130"/>
                    <a:pt x="1151" y="1138"/>
                  </a:cubicBezTo>
                  <a:cubicBezTo>
                    <a:pt x="1151" y="1138"/>
                    <a:pt x="1151" y="1138"/>
                    <a:pt x="1151" y="1138"/>
                  </a:cubicBezTo>
                  <a:cubicBezTo>
                    <a:pt x="1146" y="1145"/>
                    <a:pt x="1146" y="1146"/>
                    <a:pt x="1150" y="1141"/>
                  </a:cubicBezTo>
                  <a:cubicBezTo>
                    <a:pt x="1150" y="1141"/>
                    <a:pt x="1150" y="1141"/>
                    <a:pt x="1150" y="1141"/>
                  </a:cubicBezTo>
                  <a:cubicBezTo>
                    <a:pt x="1155" y="1135"/>
                    <a:pt x="1175" y="1109"/>
                    <a:pt x="1170" y="1114"/>
                  </a:cubicBezTo>
                  <a:close/>
                  <a:moveTo>
                    <a:pt x="330" y="1267"/>
                  </a:moveTo>
                  <a:cubicBezTo>
                    <a:pt x="330" y="1267"/>
                    <a:pt x="330" y="1267"/>
                    <a:pt x="330" y="1267"/>
                  </a:cubicBezTo>
                  <a:cubicBezTo>
                    <a:pt x="316" y="1264"/>
                    <a:pt x="310" y="1267"/>
                    <a:pt x="313" y="1275"/>
                  </a:cubicBezTo>
                  <a:cubicBezTo>
                    <a:pt x="313" y="1275"/>
                    <a:pt x="313" y="1275"/>
                    <a:pt x="313" y="1275"/>
                  </a:cubicBezTo>
                  <a:cubicBezTo>
                    <a:pt x="317" y="1282"/>
                    <a:pt x="329" y="1290"/>
                    <a:pt x="342" y="1294"/>
                  </a:cubicBezTo>
                  <a:cubicBezTo>
                    <a:pt x="342" y="1294"/>
                    <a:pt x="342" y="1294"/>
                    <a:pt x="342" y="1294"/>
                  </a:cubicBezTo>
                  <a:cubicBezTo>
                    <a:pt x="354" y="1297"/>
                    <a:pt x="362" y="1294"/>
                    <a:pt x="359" y="1287"/>
                  </a:cubicBezTo>
                  <a:cubicBezTo>
                    <a:pt x="355" y="1279"/>
                    <a:pt x="343" y="1271"/>
                    <a:pt x="330" y="1267"/>
                  </a:cubicBezTo>
                  <a:close/>
                  <a:moveTo>
                    <a:pt x="382" y="1279"/>
                  </a:moveTo>
                  <a:cubicBezTo>
                    <a:pt x="382" y="1279"/>
                    <a:pt x="382" y="1279"/>
                    <a:pt x="382" y="1279"/>
                  </a:cubicBezTo>
                  <a:cubicBezTo>
                    <a:pt x="368" y="1277"/>
                    <a:pt x="360" y="1281"/>
                    <a:pt x="363" y="1288"/>
                  </a:cubicBezTo>
                  <a:cubicBezTo>
                    <a:pt x="363" y="1288"/>
                    <a:pt x="363" y="1288"/>
                    <a:pt x="363" y="1288"/>
                  </a:cubicBezTo>
                  <a:cubicBezTo>
                    <a:pt x="366" y="1295"/>
                    <a:pt x="378" y="1303"/>
                    <a:pt x="392" y="1306"/>
                  </a:cubicBezTo>
                  <a:cubicBezTo>
                    <a:pt x="392" y="1306"/>
                    <a:pt x="392" y="1306"/>
                    <a:pt x="392" y="1306"/>
                  </a:cubicBezTo>
                  <a:cubicBezTo>
                    <a:pt x="405" y="1309"/>
                    <a:pt x="414" y="1305"/>
                    <a:pt x="411" y="1298"/>
                  </a:cubicBezTo>
                  <a:cubicBezTo>
                    <a:pt x="409" y="1290"/>
                    <a:pt x="396" y="1282"/>
                    <a:pt x="382" y="1279"/>
                  </a:cubicBezTo>
                  <a:close/>
                  <a:moveTo>
                    <a:pt x="437" y="1289"/>
                  </a:moveTo>
                  <a:cubicBezTo>
                    <a:pt x="437" y="1289"/>
                    <a:pt x="437" y="1289"/>
                    <a:pt x="437" y="1289"/>
                  </a:cubicBezTo>
                  <a:cubicBezTo>
                    <a:pt x="422" y="1286"/>
                    <a:pt x="413" y="1291"/>
                    <a:pt x="415" y="1299"/>
                  </a:cubicBezTo>
                  <a:cubicBezTo>
                    <a:pt x="415" y="1299"/>
                    <a:pt x="415" y="1299"/>
                    <a:pt x="415" y="1299"/>
                  </a:cubicBezTo>
                  <a:cubicBezTo>
                    <a:pt x="418" y="1307"/>
                    <a:pt x="431" y="1313"/>
                    <a:pt x="445" y="1316"/>
                  </a:cubicBezTo>
                  <a:cubicBezTo>
                    <a:pt x="445" y="1316"/>
                    <a:pt x="445" y="1316"/>
                    <a:pt x="445" y="1316"/>
                  </a:cubicBezTo>
                  <a:cubicBezTo>
                    <a:pt x="459" y="1318"/>
                    <a:pt x="468" y="1314"/>
                    <a:pt x="467" y="1306"/>
                  </a:cubicBezTo>
                  <a:cubicBezTo>
                    <a:pt x="465" y="1299"/>
                    <a:pt x="452" y="1291"/>
                    <a:pt x="437" y="1289"/>
                  </a:cubicBezTo>
                  <a:close/>
                  <a:moveTo>
                    <a:pt x="495" y="1296"/>
                  </a:moveTo>
                  <a:cubicBezTo>
                    <a:pt x="495" y="1296"/>
                    <a:pt x="495" y="1296"/>
                    <a:pt x="495" y="1296"/>
                  </a:cubicBezTo>
                  <a:cubicBezTo>
                    <a:pt x="479" y="1294"/>
                    <a:pt x="469" y="1299"/>
                    <a:pt x="471" y="1307"/>
                  </a:cubicBezTo>
                  <a:cubicBezTo>
                    <a:pt x="471" y="1307"/>
                    <a:pt x="471" y="1307"/>
                    <a:pt x="471" y="1307"/>
                  </a:cubicBezTo>
                  <a:cubicBezTo>
                    <a:pt x="473" y="1315"/>
                    <a:pt x="486" y="1321"/>
                    <a:pt x="500" y="1323"/>
                  </a:cubicBezTo>
                  <a:cubicBezTo>
                    <a:pt x="500" y="1323"/>
                    <a:pt x="500" y="1323"/>
                    <a:pt x="500" y="1323"/>
                  </a:cubicBezTo>
                  <a:cubicBezTo>
                    <a:pt x="514" y="1324"/>
                    <a:pt x="525" y="1320"/>
                    <a:pt x="524" y="1312"/>
                  </a:cubicBezTo>
                  <a:cubicBezTo>
                    <a:pt x="523" y="1304"/>
                    <a:pt x="510" y="1297"/>
                    <a:pt x="495" y="1296"/>
                  </a:cubicBezTo>
                  <a:close/>
                  <a:moveTo>
                    <a:pt x="554" y="1300"/>
                  </a:moveTo>
                  <a:cubicBezTo>
                    <a:pt x="554" y="1300"/>
                    <a:pt x="554" y="1300"/>
                    <a:pt x="554" y="1300"/>
                  </a:cubicBezTo>
                  <a:cubicBezTo>
                    <a:pt x="538" y="1299"/>
                    <a:pt x="527" y="1305"/>
                    <a:pt x="528" y="1313"/>
                  </a:cubicBezTo>
                  <a:cubicBezTo>
                    <a:pt x="528" y="1313"/>
                    <a:pt x="528" y="1313"/>
                    <a:pt x="528" y="1313"/>
                  </a:cubicBezTo>
                  <a:cubicBezTo>
                    <a:pt x="530" y="1320"/>
                    <a:pt x="542" y="1327"/>
                    <a:pt x="557" y="1327"/>
                  </a:cubicBezTo>
                  <a:cubicBezTo>
                    <a:pt x="557" y="1327"/>
                    <a:pt x="557" y="1327"/>
                    <a:pt x="557" y="1327"/>
                  </a:cubicBezTo>
                  <a:cubicBezTo>
                    <a:pt x="571" y="1328"/>
                    <a:pt x="583" y="1323"/>
                    <a:pt x="582" y="1315"/>
                  </a:cubicBezTo>
                  <a:cubicBezTo>
                    <a:pt x="582" y="1308"/>
                    <a:pt x="569" y="1301"/>
                    <a:pt x="554" y="1300"/>
                  </a:cubicBezTo>
                  <a:close/>
                  <a:moveTo>
                    <a:pt x="1128" y="1164"/>
                  </a:moveTo>
                  <a:cubicBezTo>
                    <a:pt x="1128" y="1164"/>
                    <a:pt x="1128" y="1164"/>
                    <a:pt x="1128" y="1164"/>
                  </a:cubicBezTo>
                  <a:cubicBezTo>
                    <a:pt x="1122" y="1170"/>
                    <a:pt x="1112" y="1180"/>
                    <a:pt x="1107" y="1186"/>
                  </a:cubicBezTo>
                  <a:cubicBezTo>
                    <a:pt x="1107" y="1186"/>
                    <a:pt x="1107" y="1186"/>
                    <a:pt x="1107" y="1186"/>
                  </a:cubicBezTo>
                  <a:cubicBezTo>
                    <a:pt x="1102" y="1193"/>
                    <a:pt x="1102" y="1193"/>
                    <a:pt x="1108" y="1187"/>
                  </a:cubicBezTo>
                  <a:cubicBezTo>
                    <a:pt x="1108" y="1187"/>
                    <a:pt x="1108" y="1187"/>
                    <a:pt x="1108" y="1187"/>
                  </a:cubicBezTo>
                  <a:cubicBezTo>
                    <a:pt x="1114" y="1181"/>
                    <a:pt x="1123" y="1172"/>
                    <a:pt x="1128" y="1166"/>
                  </a:cubicBezTo>
                  <a:cubicBezTo>
                    <a:pt x="1134" y="1159"/>
                    <a:pt x="1134" y="1158"/>
                    <a:pt x="1128" y="1164"/>
                  </a:cubicBezTo>
                  <a:close/>
                  <a:moveTo>
                    <a:pt x="343" y="1296"/>
                  </a:moveTo>
                  <a:cubicBezTo>
                    <a:pt x="343" y="1296"/>
                    <a:pt x="343" y="1296"/>
                    <a:pt x="343" y="1296"/>
                  </a:cubicBezTo>
                  <a:cubicBezTo>
                    <a:pt x="330" y="1293"/>
                    <a:pt x="324" y="1295"/>
                    <a:pt x="327" y="1301"/>
                  </a:cubicBezTo>
                  <a:cubicBezTo>
                    <a:pt x="327" y="1301"/>
                    <a:pt x="327" y="1301"/>
                    <a:pt x="327" y="1301"/>
                  </a:cubicBezTo>
                  <a:cubicBezTo>
                    <a:pt x="331" y="1307"/>
                    <a:pt x="343" y="1314"/>
                    <a:pt x="355" y="1317"/>
                  </a:cubicBezTo>
                  <a:cubicBezTo>
                    <a:pt x="355" y="1317"/>
                    <a:pt x="355" y="1317"/>
                    <a:pt x="355" y="1317"/>
                  </a:cubicBezTo>
                  <a:cubicBezTo>
                    <a:pt x="367" y="1321"/>
                    <a:pt x="374" y="1319"/>
                    <a:pt x="371" y="1313"/>
                  </a:cubicBezTo>
                  <a:cubicBezTo>
                    <a:pt x="368" y="1307"/>
                    <a:pt x="355" y="1299"/>
                    <a:pt x="343" y="1296"/>
                  </a:cubicBezTo>
                  <a:close/>
                  <a:moveTo>
                    <a:pt x="392" y="1308"/>
                  </a:moveTo>
                  <a:cubicBezTo>
                    <a:pt x="392" y="1308"/>
                    <a:pt x="392" y="1308"/>
                    <a:pt x="392" y="1308"/>
                  </a:cubicBezTo>
                  <a:cubicBezTo>
                    <a:pt x="379" y="1305"/>
                    <a:pt x="372" y="1308"/>
                    <a:pt x="375" y="1314"/>
                  </a:cubicBezTo>
                  <a:cubicBezTo>
                    <a:pt x="375" y="1314"/>
                    <a:pt x="375" y="1314"/>
                    <a:pt x="375" y="1314"/>
                  </a:cubicBezTo>
                  <a:cubicBezTo>
                    <a:pt x="378" y="1320"/>
                    <a:pt x="390" y="1326"/>
                    <a:pt x="403" y="1330"/>
                  </a:cubicBezTo>
                  <a:cubicBezTo>
                    <a:pt x="403" y="1330"/>
                    <a:pt x="403" y="1330"/>
                    <a:pt x="403" y="1330"/>
                  </a:cubicBezTo>
                  <a:cubicBezTo>
                    <a:pt x="415" y="1332"/>
                    <a:pt x="424" y="1330"/>
                    <a:pt x="421" y="1324"/>
                  </a:cubicBezTo>
                  <a:cubicBezTo>
                    <a:pt x="418" y="1318"/>
                    <a:pt x="406" y="1311"/>
                    <a:pt x="392" y="1308"/>
                  </a:cubicBezTo>
                  <a:close/>
                  <a:moveTo>
                    <a:pt x="445" y="1318"/>
                  </a:moveTo>
                  <a:cubicBezTo>
                    <a:pt x="445" y="1318"/>
                    <a:pt x="445" y="1318"/>
                    <a:pt x="445" y="1318"/>
                  </a:cubicBezTo>
                  <a:cubicBezTo>
                    <a:pt x="431" y="1316"/>
                    <a:pt x="423" y="1318"/>
                    <a:pt x="425" y="1325"/>
                  </a:cubicBezTo>
                  <a:cubicBezTo>
                    <a:pt x="425" y="1325"/>
                    <a:pt x="425" y="1325"/>
                    <a:pt x="425" y="1325"/>
                  </a:cubicBezTo>
                  <a:cubicBezTo>
                    <a:pt x="428" y="1331"/>
                    <a:pt x="440" y="1338"/>
                    <a:pt x="453" y="1339"/>
                  </a:cubicBezTo>
                  <a:cubicBezTo>
                    <a:pt x="453" y="1339"/>
                    <a:pt x="453" y="1339"/>
                    <a:pt x="453" y="1339"/>
                  </a:cubicBezTo>
                  <a:cubicBezTo>
                    <a:pt x="466" y="1341"/>
                    <a:pt x="475" y="1339"/>
                    <a:pt x="474" y="1333"/>
                  </a:cubicBezTo>
                  <a:cubicBezTo>
                    <a:pt x="472" y="1327"/>
                    <a:pt x="460" y="1320"/>
                    <a:pt x="445" y="1318"/>
                  </a:cubicBezTo>
                  <a:close/>
                  <a:moveTo>
                    <a:pt x="500" y="1325"/>
                  </a:moveTo>
                  <a:cubicBezTo>
                    <a:pt x="500" y="1325"/>
                    <a:pt x="500" y="1325"/>
                    <a:pt x="500" y="1325"/>
                  </a:cubicBezTo>
                  <a:cubicBezTo>
                    <a:pt x="486" y="1324"/>
                    <a:pt x="476" y="1327"/>
                    <a:pt x="478" y="1333"/>
                  </a:cubicBezTo>
                  <a:cubicBezTo>
                    <a:pt x="478" y="1333"/>
                    <a:pt x="478" y="1333"/>
                    <a:pt x="478" y="1333"/>
                  </a:cubicBezTo>
                  <a:cubicBezTo>
                    <a:pt x="480" y="1339"/>
                    <a:pt x="492" y="1345"/>
                    <a:pt x="506" y="1347"/>
                  </a:cubicBezTo>
                  <a:cubicBezTo>
                    <a:pt x="506" y="1347"/>
                    <a:pt x="506" y="1347"/>
                    <a:pt x="506" y="1347"/>
                  </a:cubicBezTo>
                  <a:cubicBezTo>
                    <a:pt x="520" y="1348"/>
                    <a:pt x="529" y="1345"/>
                    <a:pt x="528" y="1339"/>
                  </a:cubicBezTo>
                  <a:cubicBezTo>
                    <a:pt x="527" y="1332"/>
                    <a:pt x="515" y="1326"/>
                    <a:pt x="500" y="1325"/>
                  </a:cubicBezTo>
                  <a:close/>
                  <a:moveTo>
                    <a:pt x="311" y="1304"/>
                  </a:moveTo>
                  <a:cubicBezTo>
                    <a:pt x="311" y="1304"/>
                    <a:pt x="311" y="1304"/>
                    <a:pt x="311" y="1304"/>
                  </a:cubicBezTo>
                  <a:cubicBezTo>
                    <a:pt x="300" y="1300"/>
                    <a:pt x="295" y="1301"/>
                    <a:pt x="300" y="1305"/>
                  </a:cubicBezTo>
                  <a:cubicBezTo>
                    <a:pt x="300" y="1305"/>
                    <a:pt x="300" y="1305"/>
                    <a:pt x="300" y="1305"/>
                  </a:cubicBezTo>
                  <a:cubicBezTo>
                    <a:pt x="304" y="1310"/>
                    <a:pt x="315" y="1316"/>
                    <a:pt x="326" y="1320"/>
                  </a:cubicBezTo>
                  <a:cubicBezTo>
                    <a:pt x="326" y="1320"/>
                    <a:pt x="326" y="1320"/>
                    <a:pt x="326" y="1320"/>
                  </a:cubicBezTo>
                  <a:cubicBezTo>
                    <a:pt x="336" y="1324"/>
                    <a:pt x="342" y="1324"/>
                    <a:pt x="338" y="1320"/>
                  </a:cubicBezTo>
                  <a:cubicBezTo>
                    <a:pt x="334" y="1315"/>
                    <a:pt x="323" y="1308"/>
                    <a:pt x="311" y="1304"/>
                  </a:cubicBezTo>
                  <a:close/>
                  <a:moveTo>
                    <a:pt x="356" y="1319"/>
                  </a:moveTo>
                  <a:cubicBezTo>
                    <a:pt x="356" y="1319"/>
                    <a:pt x="356" y="1319"/>
                    <a:pt x="356" y="1319"/>
                  </a:cubicBezTo>
                  <a:cubicBezTo>
                    <a:pt x="344" y="1315"/>
                    <a:pt x="337" y="1317"/>
                    <a:pt x="341" y="1321"/>
                  </a:cubicBezTo>
                  <a:cubicBezTo>
                    <a:pt x="341" y="1321"/>
                    <a:pt x="341" y="1321"/>
                    <a:pt x="341" y="1321"/>
                  </a:cubicBezTo>
                  <a:cubicBezTo>
                    <a:pt x="345" y="1326"/>
                    <a:pt x="357" y="1331"/>
                    <a:pt x="368" y="1335"/>
                  </a:cubicBezTo>
                  <a:cubicBezTo>
                    <a:pt x="368" y="1335"/>
                    <a:pt x="368" y="1335"/>
                    <a:pt x="368" y="1335"/>
                  </a:cubicBezTo>
                  <a:cubicBezTo>
                    <a:pt x="380" y="1338"/>
                    <a:pt x="386" y="1338"/>
                    <a:pt x="383" y="1333"/>
                  </a:cubicBezTo>
                  <a:cubicBezTo>
                    <a:pt x="380" y="1329"/>
                    <a:pt x="368" y="1323"/>
                    <a:pt x="356" y="1319"/>
                  </a:cubicBezTo>
                  <a:close/>
                  <a:moveTo>
                    <a:pt x="403" y="1331"/>
                  </a:moveTo>
                  <a:cubicBezTo>
                    <a:pt x="403" y="1331"/>
                    <a:pt x="403" y="1331"/>
                    <a:pt x="403" y="1331"/>
                  </a:cubicBezTo>
                  <a:cubicBezTo>
                    <a:pt x="391" y="1328"/>
                    <a:pt x="384" y="1330"/>
                    <a:pt x="387" y="1334"/>
                  </a:cubicBezTo>
                  <a:cubicBezTo>
                    <a:pt x="387" y="1334"/>
                    <a:pt x="387" y="1334"/>
                    <a:pt x="387" y="1334"/>
                  </a:cubicBezTo>
                  <a:cubicBezTo>
                    <a:pt x="390" y="1339"/>
                    <a:pt x="402" y="1345"/>
                    <a:pt x="414" y="1347"/>
                  </a:cubicBezTo>
                  <a:cubicBezTo>
                    <a:pt x="414" y="1347"/>
                    <a:pt x="414" y="1347"/>
                    <a:pt x="414" y="1347"/>
                  </a:cubicBezTo>
                  <a:cubicBezTo>
                    <a:pt x="426" y="1350"/>
                    <a:pt x="433" y="1350"/>
                    <a:pt x="431" y="1345"/>
                  </a:cubicBezTo>
                  <a:cubicBezTo>
                    <a:pt x="428" y="1340"/>
                    <a:pt x="416" y="1334"/>
                    <a:pt x="403" y="1331"/>
                  </a:cubicBezTo>
                  <a:close/>
                  <a:moveTo>
                    <a:pt x="454" y="1341"/>
                  </a:moveTo>
                  <a:cubicBezTo>
                    <a:pt x="454" y="1341"/>
                    <a:pt x="454" y="1341"/>
                    <a:pt x="454" y="1341"/>
                  </a:cubicBezTo>
                  <a:cubicBezTo>
                    <a:pt x="440" y="1338"/>
                    <a:pt x="432" y="1340"/>
                    <a:pt x="435" y="1345"/>
                  </a:cubicBezTo>
                  <a:cubicBezTo>
                    <a:pt x="435" y="1345"/>
                    <a:pt x="435" y="1345"/>
                    <a:pt x="435" y="1345"/>
                  </a:cubicBezTo>
                  <a:cubicBezTo>
                    <a:pt x="437" y="1350"/>
                    <a:pt x="449" y="1355"/>
                    <a:pt x="462" y="1357"/>
                  </a:cubicBezTo>
                  <a:cubicBezTo>
                    <a:pt x="462" y="1357"/>
                    <a:pt x="462" y="1357"/>
                    <a:pt x="462" y="1357"/>
                  </a:cubicBezTo>
                  <a:cubicBezTo>
                    <a:pt x="474" y="1359"/>
                    <a:pt x="483" y="1358"/>
                    <a:pt x="481" y="1353"/>
                  </a:cubicBezTo>
                  <a:cubicBezTo>
                    <a:pt x="479" y="1349"/>
                    <a:pt x="467" y="1343"/>
                    <a:pt x="454" y="1341"/>
                  </a:cubicBezTo>
                  <a:close/>
                  <a:moveTo>
                    <a:pt x="327" y="1321"/>
                  </a:moveTo>
                  <a:cubicBezTo>
                    <a:pt x="327" y="1321"/>
                    <a:pt x="327" y="1321"/>
                    <a:pt x="327" y="1321"/>
                  </a:cubicBezTo>
                  <a:cubicBezTo>
                    <a:pt x="316" y="1317"/>
                    <a:pt x="312" y="1317"/>
                    <a:pt x="316" y="1320"/>
                  </a:cubicBezTo>
                  <a:cubicBezTo>
                    <a:pt x="316" y="1320"/>
                    <a:pt x="316" y="1320"/>
                    <a:pt x="316" y="1320"/>
                  </a:cubicBezTo>
                  <a:cubicBezTo>
                    <a:pt x="321" y="1323"/>
                    <a:pt x="331" y="1328"/>
                    <a:pt x="341" y="1332"/>
                  </a:cubicBezTo>
                  <a:cubicBezTo>
                    <a:pt x="341" y="1332"/>
                    <a:pt x="341" y="1332"/>
                    <a:pt x="341" y="1332"/>
                  </a:cubicBezTo>
                  <a:cubicBezTo>
                    <a:pt x="351" y="1336"/>
                    <a:pt x="356" y="1338"/>
                    <a:pt x="353" y="1334"/>
                  </a:cubicBezTo>
                  <a:cubicBezTo>
                    <a:pt x="349" y="1332"/>
                    <a:pt x="337" y="1325"/>
                    <a:pt x="327" y="1321"/>
                  </a:cubicBezTo>
                  <a:close/>
                  <a:moveTo>
                    <a:pt x="369" y="1336"/>
                  </a:moveTo>
                  <a:cubicBezTo>
                    <a:pt x="369" y="1336"/>
                    <a:pt x="369" y="1336"/>
                    <a:pt x="369" y="1336"/>
                  </a:cubicBezTo>
                  <a:cubicBezTo>
                    <a:pt x="358" y="1333"/>
                    <a:pt x="352" y="1332"/>
                    <a:pt x="356" y="1336"/>
                  </a:cubicBezTo>
                  <a:cubicBezTo>
                    <a:pt x="356" y="1336"/>
                    <a:pt x="356" y="1336"/>
                    <a:pt x="356" y="1336"/>
                  </a:cubicBezTo>
                  <a:cubicBezTo>
                    <a:pt x="360" y="1339"/>
                    <a:pt x="371" y="1344"/>
                    <a:pt x="382" y="1347"/>
                  </a:cubicBezTo>
                  <a:cubicBezTo>
                    <a:pt x="382" y="1347"/>
                    <a:pt x="382" y="1347"/>
                    <a:pt x="382" y="1347"/>
                  </a:cubicBezTo>
                  <a:cubicBezTo>
                    <a:pt x="392" y="1350"/>
                    <a:pt x="399" y="1351"/>
                    <a:pt x="395" y="1348"/>
                  </a:cubicBezTo>
                  <a:cubicBezTo>
                    <a:pt x="392" y="1345"/>
                    <a:pt x="380" y="1340"/>
                    <a:pt x="369" y="1336"/>
                  </a:cubicBezTo>
                  <a:close/>
                  <a:moveTo>
                    <a:pt x="909" y="482"/>
                  </a:moveTo>
                  <a:cubicBezTo>
                    <a:pt x="909" y="482"/>
                    <a:pt x="909" y="482"/>
                    <a:pt x="909" y="482"/>
                  </a:cubicBezTo>
                  <a:cubicBezTo>
                    <a:pt x="891" y="481"/>
                    <a:pt x="879" y="493"/>
                    <a:pt x="880" y="512"/>
                  </a:cubicBezTo>
                  <a:cubicBezTo>
                    <a:pt x="880" y="512"/>
                    <a:pt x="880" y="512"/>
                    <a:pt x="880" y="512"/>
                  </a:cubicBezTo>
                  <a:cubicBezTo>
                    <a:pt x="881" y="531"/>
                    <a:pt x="896" y="547"/>
                    <a:pt x="913" y="548"/>
                  </a:cubicBezTo>
                  <a:cubicBezTo>
                    <a:pt x="913" y="548"/>
                    <a:pt x="913" y="548"/>
                    <a:pt x="913" y="548"/>
                  </a:cubicBezTo>
                  <a:cubicBezTo>
                    <a:pt x="931" y="548"/>
                    <a:pt x="942" y="535"/>
                    <a:pt x="941" y="517"/>
                  </a:cubicBezTo>
                  <a:cubicBezTo>
                    <a:pt x="940" y="498"/>
                    <a:pt x="925" y="484"/>
                    <a:pt x="909" y="482"/>
                  </a:cubicBezTo>
                  <a:close/>
                  <a:moveTo>
                    <a:pt x="973" y="488"/>
                  </a:moveTo>
                  <a:cubicBezTo>
                    <a:pt x="973" y="488"/>
                    <a:pt x="973" y="488"/>
                    <a:pt x="973" y="488"/>
                  </a:cubicBezTo>
                  <a:cubicBezTo>
                    <a:pt x="956" y="486"/>
                    <a:pt x="945" y="499"/>
                    <a:pt x="946" y="517"/>
                  </a:cubicBezTo>
                  <a:cubicBezTo>
                    <a:pt x="946" y="517"/>
                    <a:pt x="946" y="517"/>
                    <a:pt x="946" y="517"/>
                  </a:cubicBezTo>
                  <a:cubicBezTo>
                    <a:pt x="948" y="535"/>
                    <a:pt x="962" y="551"/>
                    <a:pt x="977" y="552"/>
                  </a:cubicBezTo>
                  <a:cubicBezTo>
                    <a:pt x="977" y="552"/>
                    <a:pt x="977" y="552"/>
                    <a:pt x="977" y="552"/>
                  </a:cubicBezTo>
                  <a:cubicBezTo>
                    <a:pt x="994" y="553"/>
                    <a:pt x="1005" y="540"/>
                    <a:pt x="1003" y="522"/>
                  </a:cubicBezTo>
                  <a:cubicBezTo>
                    <a:pt x="1002" y="504"/>
                    <a:pt x="988" y="489"/>
                    <a:pt x="973" y="488"/>
                  </a:cubicBezTo>
                  <a:close/>
                  <a:moveTo>
                    <a:pt x="1031" y="494"/>
                  </a:moveTo>
                  <a:cubicBezTo>
                    <a:pt x="1031" y="494"/>
                    <a:pt x="1031" y="494"/>
                    <a:pt x="1031" y="494"/>
                  </a:cubicBezTo>
                  <a:cubicBezTo>
                    <a:pt x="1017" y="493"/>
                    <a:pt x="1007" y="505"/>
                    <a:pt x="1007" y="523"/>
                  </a:cubicBezTo>
                  <a:cubicBezTo>
                    <a:pt x="1007" y="523"/>
                    <a:pt x="1007" y="523"/>
                    <a:pt x="1007" y="523"/>
                  </a:cubicBezTo>
                  <a:cubicBezTo>
                    <a:pt x="1009" y="540"/>
                    <a:pt x="1022" y="555"/>
                    <a:pt x="1036" y="557"/>
                  </a:cubicBezTo>
                  <a:cubicBezTo>
                    <a:pt x="1036" y="557"/>
                    <a:pt x="1036" y="557"/>
                    <a:pt x="1036" y="557"/>
                  </a:cubicBezTo>
                  <a:cubicBezTo>
                    <a:pt x="1051" y="558"/>
                    <a:pt x="1061" y="545"/>
                    <a:pt x="1059" y="528"/>
                  </a:cubicBezTo>
                  <a:cubicBezTo>
                    <a:pt x="1058" y="511"/>
                    <a:pt x="1046" y="496"/>
                    <a:pt x="1031" y="494"/>
                  </a:cubicBezTo>
                  <a:close/>
                  <a:moveTo>
                    <a:pt x="147" y="901"/>
                  </a:moveTo>
                  <a:cubicBezTo>
                    <a:pt x="147" y="901"/>
                    <a:pt x="147" y="901"/>
                    <a:pt x="147" y="901"/>
                  </a:cubicBezTo>
                  <a:cubicBezTo>
                    <a:pt x="134" y="899"/>
                    <a:pt x="126" y="910"/>
                    <a:pt x="128" y="926"/>
                  </a:cubicBezTo>
                  <a:cubicBezTo>
                    <a:pt x="128" y="926"/>
                    <a:pt x="128" y="926"/>
                    <a:pt x="128" y="926"/>
                  </a:cubicBezTo>
                  <a:cubicBezTo>
                    <a:pt x="131" y="942"/>
                    <a:pt x="142" y="956"/>
                    <a:pt x="155" y="958"/>
                  </a:cubicBezTo>
                  <a:cubicBezTo>
                    <a:pt x="155" y="958"/>
                    <a:pt x="155" y="958"/>
                    <a:pt x="155" y="958"/>
                  </a:cubicBezTo>
                  <a:cubicBezTo>
                    <a:pt x="168" y="960"/>
                    <a:pt x="176" y="950"/>
                    <a:pt x="174" y="934"/>
                  </a:cubicBezTo>
                  <a:cubicBezTo>
                    <a:pt x="171" y="917"/>
                    <a:pt x="159" y="903"/>
                    <a:pt x="147" y="901"/>
                  </a:cubicBezTo>
                  <a:close/>
                  <a:moveTo>
                    <a:pt x="325" y="415"/>
                  </a:moveTo>
                  <a:cubicBezTo>
                    <a:pt x="325" y="415"/>
                    <a:pt x="325" y="415"/>
                    <a:pt x="325" y="415"/>
                  </a:cubicBezTo>
                  <a:cubicBezTo>
                    <a:pt x="308" y="417"/>
                    <a:pt x="294" y="432"/>
                    <a:pt x="292" y="449"/>
                  </a:cubicBezTo>
                  <a:cubicBezTo>
                    <a:pt x="292" y="449"/>
                    <a:pt x="292" y="449"/>
                    <a:pt x="292" y="449"/>
                  </a:cubicBezTo>
                  <a:cubicBezTo>
                    <a:pt x="291" y="466"/>
                    <a:pt x="302" y="479"/>
                    <a:pt x="319" y="478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36" y="476"/>
                    <a:pt x="351" y="461"/>
                    <a:pt x="352" y="443"/>
                  </a:cubicBezTo>
                  <a:cubicBezTo>
                    <a:pt x="354" y="425"/>
                    <a:pt x="341" y="414"/>
                    <a:pt x="325" y="415"/>
                  </a:cubicBezTo>
                  <a:close/>
                  <a:moveTo>
                    <a:pt x="332" y="353"/>
                  </a:moveTo>
                  <a:cubicBezTo>
                    <a:pt x="332" y="353"/>
                    <a:pt x="332" y="353"/>
                    <a:pt x="332" y="353"/>
                  </a:cubicBezTo>
                  <a:cubicBezTo>
                    <a:pt x="316" y="355"/>
                    <a:pt x="302" y="369"/>
                    <a:pt x="299" y="385"/>
                  </a:cubicBezTo>
                  <a:cubicBezTo>
                    <a:pt x="299" y="385"/>
                    <a:pt x="299" y="385"/>
                    <a:pt x="299" y="385"/>
                  </a:cubicBezTo>
                  <a:cubicBezTo>
                    <a:pt x="298" y="401"/>
                    <a:pt x="308" y="412"/>
                    <a:pt x="325" y="411"/>
                  </a:cubicBezTo>
                  <a:cubicBezTo>
                    <a:pt x="325" y="411"/>
                    <a:pt x="325" y="411"/>
                    <a:pt x="325" y="411"/>
                  </a:cubicBezTo>
                  <a:cubicBezTo>
                    <a:pt x="342" y="409"/>
                    <a:pt x="357" y="394"/>
                    <a:pt x="359" y="378"/>
                  </a:cubicBezTo>
                  <a:cubicBezTo>
                    <a:pt x="360" y="361"/>
                    <a:pt x="349" y="351"/>
                    <a:pt x="332" y="353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 rot="20700000">
            <a:off x="5220706" y="3575287"/>
            <a:ext cx="1750588" cy="496634"/>
          </a:xfrm>
          <a:prstGeom prst="ellipse">
            <a:avLst/>
          </a:prstGeom>
          <a:noFill/>
          <a:ln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 rot="20700000">
            <a:off x="4455633" y="3411030"/>
            <a:ext cx="3280735" cy="825149"/>
          </a:xfrm>
          <a:prstGeom prst="ellipse">
            <a:avLst/>
          </a:prstGeom>
          <a:noFill/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0700000">
            <a:off x="3522268" y="3158661"/>
            <a:ext cx="5147465" cy="1329887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20700000">
            <a:off x="2873618" y="3016430"/>
            <a:ext cx="6444765" cy="1614349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 rot="14258880" flipH="1">
            <a:off x="3997052" y="3884133"/>
            <a:ext cx="82287" cy="134897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sx="102000" sy="102000" algn="ctr" rotWithShape="0">
              <a:srgbClr val="01E2B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00247" y="3715629"/>
            <a:ext cx="475896" cy="471905"/>
            <a:chOff x="4305549" y="3084249"/>
            <a:chExt cx="475896" cy="471905"/>
          </a:xfrm>
        </p:grpSpPr>
        <p:grpSp>
          <p:nvGrpSpPr>
            <p:cNvPr id="15" name="组合 14"/>
            <p:cNvGrpSpPr/>
            <p:nvPr/>
          </p:nvGrpSpPr>
          <p:grpSpPr>
            <a:xfrm>
              <a:off x="4326432" y="3097451"/>
              <a:ext cx="438654" cy="438653"/>
              <a:chOff x="4326432" y="3097451"/>
              <a:chExt cx="438654" cy="438653"/>
            </a:xfrm>
          </p:grpSpPr>
          <p:sp>
            <p:nvSpPr>
              <p:cNvPr id="20" name="任意多边形 35"/>
              <p:cNvSpPr/>
              <p:nvPr/>
            </p:nvSpPr>
            <p:spPr>
              <a:xfrm rot="16200000">
                <a:off x="4326432" y="3097451"/>
                <a:ext cx="196468" cy="196467"/>
              </a:xfrm>
              <a:custGeom>
                <a:avLst/>
                <a:gdLst>
                  <a:gd name="connsiteX0" fmla="*/ 196468 w 196468"/>
                  <a:gd name="connsiteY0" fmla="*/ 196467 h 196467"/>
                  <a:gd name="connsiteX1" fmla="*/ 0 w 196468"/>
                  <a:gd name="connsiteY1" fmla="*/ 196467 h 196467"/>
                  <a:gd name="connsiteX2" fmla="*/ 0 w 196468"/>
                  <a:gd name="connsiteY2" fmla="*/ 0 h 196467"/>
                  <a:gd name="connsiteX3" fmla="*/ 21807 w 196468"/>
                  <a:gd name="connsiteY3" fmla="*/ 2198 h 196467"/>
                  <a:gd name="connsiteX4" fmla="*/ 194269 w 196468"/>
                  <a:gd name="connsiteY4" fmla="*/ 174660 h 196467"/>
                  <a:gd name="connsiteX5" fmla="*/ 196468 w 196468"/>
                  <a:gd name="connsiteY5" fmla="*/ 196467 h 196467"/>
                  <a:gd name="connsiteX0-1" fmla="*/ 0 w 196468"/>
                  <a:gd name="connsiteY0-2" fmla="*/ 196467 h 287907"/>
                  <a:gd name="connsiteX1-3" fmla="*/ 0 w 196468"/>
                  <a:gd name="connsiteY1-4" fmla="*/ 0 h 287907"/>
                  <a:gd name="connsiteX2-5" fmla="*/ 21807 w 196468"/>
                  <a:gd name="connsiteY2-6" fmla="*/ 2198 h 287907"/>
                  <a:gd name="connsiteX3-7" fmla="*/ 194269 w 196468"/>
                  <a:gd name="connsiteY3-8" fmla="*/ 174660 h 287907"/>
                  <a:gd name="connsiteX4-9" fmla="*/ 196468 w 196468"/>
                  <a:gd name="connsiteY4-10" fmla="*/ 196467 h 287907"/>
                  <a:gd name="connsiteX5-11" fmla="*/ 91440 w 196468"/>
                  <a:gd name="connsiteY5-12" fmla="*/ 287907 h 287907"/>
                  <a:gd name="connsiteX0-13" fmla="*/ 0 w 196468"/>
                  <a:gd name="connsiteY0-14" fmla="*/ 0 h 287907"/>
                  <a:gd name="connsiteX1-15" fmla="*/ 21807 w 196468"/>
                  <a:gd name="connsiteY1-16" fmla="*/ 2198 h 287907"/>
                  <a:gd name="connsiteX2-17" fmla="*/ 194269 w 196468"/>
                  <a:gd name="connsiteY2-18" fmla="*/ 174660 h 287907"/>
                  <a:gd name="connsiteX3-19" fmla="*/ 196468 w 196468"/>
                  <a:gd name="connsiteY3-20" fmla="*/ 196467 h 287907"/>
                  <a:gd name="connsiteX4-21" fmla="*/ 91440 w 196468"/>
                  <a:gd name="connsiteY4-22" fmla="*/ 287907 h 287907"/>
                  <a:gd name="connsiteX0-23" fmla="*/ 0 w 196468"/>
                  <a:gd name="connsiteY0-24" fmla="*/ 0 h 196467"/>
                  <a:gd name="connsiteX1-25" fmla="*/ 21807 w 196468"/>
                  <a:gd name="connsiteY1-26" fmla="*/ 2198 h 196467"/>
                  <a:gd name="connsiteX2-27" fmla="*/ 194269 w 196468"/>
                  <a:gd name="connsiteY2-28" fmla="*/ 174660 h 196467"/>
                  <a:gd name="connsiteX3-29" fmla="*/ 196468 w 196468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8" h="196467">
                    <a:moveTo>
                      <a:pt x="0" y="0"/>
                    </a:moveTo>
                    <a:lnTo>
                      <a:pt x="21807" y="2198"/>
                    </a:lnTo>
                    <a:cubicBezTo>
                      <a:pt x="108373" y="19912"/>
                      <a:pt x="176555" y="88094"/>
                      <a:pt x="194269" y="174660"/>
                    </a:cubicBezTo>
                    <a:lnTo>
                      <a:pt x="196468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 34"/>
              <p:cNvSpPr/>
              <p:nvPr/>
            </p:nvSpPr>
            <p:spPr>
              <a:xfrm rot="16200000">
                <a:off x="4568619" y="3097451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4269 w 196467"/>
                  <a:gd name="connsiteY1" fmla="*/ 21806 h 196467"/>
                  <a:gd name="connsiteX2" fmla="*/ 21807 w 196467"/>
                  <a:gd name="connsiteY2" fmla="*/ 194268 h 196467"/>
                  <a:gd name="connsiteX3" fmla="*/ 0 w 196467"/>
                  <a:gd name="connsiteY3" fmla="*/ 196467 h 196467"/>
                  <a:gd name="connsiteX4" fmla="*/ 0 w 196467"/>
                  <a:gd name="connsiteY4" fmla="*/ 0 h 196467"/>
                  <a:gd name="connsiteX5" fmla="*/ 196467 w 196467"/>
                  <a:gd name="connsiteY5" fmla="*/ 0 h 196467"/>
                  <a:gd name="connsiteX0-1" fmla="*/ 0 w 196467"/>
                  <a:gd name="connsiteY0-2" fmla="*/ 0 h 196467"/>
                  <a:gd name="connsiteX1-3" fmla="*/ 196467 w 196467"/>
                  <a:gd name="connsiteY1-4" fmla="*/ 0 h 196467"/>
                  <a:gd name="connsiteX2-5" fmla="*/ 194269 w 196467"/>
                  <a:gd name="connsiteY2-6" fmla="*/ 21806 h 196467"/>
                  <a:gd name="connsiteX3-7" fmla="*/ 21807 w 196467"/>
                  <a:gd name="connsiteY3-8" fmla="*/ 194268 h 196467"/>
                  <a:gd name="connsiteX4-9" fmla="*/ 0 w 196467"/>
                  <a:gd name="connsiteY4-10" fmla="*/ 196467 h 196467"/>
                  <a:gd name="connsiteX5-11" fmla="*/ 91440 w 196467"/>
                  <a:gd name="connsiteY5-12" fmla="*/ 91440 h 196467"/>
                  <a:gd name="connsiteX0-13" fmla="*/ 196467 w 196467"/>
                  <a:gd name="connsiteY0-14" fmla="*/ 0 h 196467"/>
                  <a:gd name="connsiteX1-15" fmla="*/ 194269 w 196467"/>
                  <a:gd name="connsiteY1-16" fmla="*/ 21806 h 196467"/>
                  <a:gd name="connsiteX2-17" fmla="*/ 21807 w 196467"/>
                  <a:gd name="connsiteY2-18" fmla="*/ 194268 h 196467"/>
                  <a:gd name="connsiteX3-19" fmla="*/ 0 w 196467"/>
                  <a:gd name="connsiteY3-20" fmla="*/ 196467 h 196467"/>
                  <a:gd name="connsiteX4-21" fmla="*/ 91440 w 196467"/>
                  <a:gd name="connsiteY4-22" fmla="*/ 91440 h 196467"/>
                  <a:gd name="connsiteX0-23" fmla="*/ 196467 w 196467"/>
                  <a:gd name="connsiteY0-24" fmla="*/ 0 h 196467"/>
                  <a:gd name="connsiteX1-25" fmla="*/ 194269 w 196467"/>
                  <a:gd name="connsiteY1-26" fmla="*/ 21806 h 196467"/>
                  <a:gd name="connsiteX2-27" fmla="*/ 21807 w 196467"/>
                  <a:gd name="connsiteY2-28" fmla="*/ 194268 h 196467"/>
                  <a:gd name="connsiteX3-29" fmla="*/ 0 w 196467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196467" y="0"/>
                    </a:moveTo>
                    <a:lnTo>
                      <a:pt x="194269" y="21806"/>
                    </a:lnTo>
                    <a:cubicBezTo>
                      <a:pt x="176555" y="108372"/>
                      <a:pt x="108373" y="176554"/>
                      <a:pt x="21807" y="194268"/>
                    </a:cubicBezTo>
                    <a:lnTo>
                      <a:pt x="0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2" name="任意多边形 30"/>
              <p:cNvSpPr/>
              <p:nvPr/>
            </p:nvSpPr>
            <p:spPr>
              <a:xfrm rot="16200000">
                <a:off x="4326433" y="3339637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6467 w 196467"/>
                  <a:gd name="connsiteY1" fmla="*/ 196467 h 196467"/>
                  <a:gd name="connsiteX2" fmla="*/ 0 w 196467"/>
                  <a:gd name="connsiteY2" fmla="*/ 196467 h 196467"/>
                  <a:gd name="connsiteX3" fmla="*/ 2199 w 196467"/>
                  <a:gd name="connsiteY3" fmla="*/ 174660 h 196467"/>
                  <a:gd name="connsiteX4" fmla="*/ 174661 w 196467"/>
                  <a:gd name="connsiteY4" fmla="*/ 2198 h 196467"/>
                  <a:gd name="connsiteX5" fmla="*/ 196467 w 196467"/>
                  <a:gd name="connsiteY5" fmla="*/ 0 h 196467"/>
                  <a:gd name="connsiteX0-1" fmla="*/ 196467 w 287907"/>
                  <a:gd name="connsiteY0-2" fmla="*/ 196467 h 287907"/>
                  <a:gd name="connsiteX1-3" fmla="*/ 0 w 287907"/>
                  <a:gd name="connsiteY1-4" fmla="*/ 196467 h 287907"/>
                  <a:gd name="connsiteX2-5" fmla="*/ 2199 w 287907"/>
                  <a:gd name="connsiteY2-6" fmla="*/ 174660 h 287907"/>
                  <a:gd name="connsiteX3-7" fmla="*/ 174661 w 287907"/>
                  <a:gd name="connsiteY3-8" fmla="*/ 2198 h 287907"/>
                  <a:gd name="connsiteX4-9" fmla="*/ 196467 w 287907"/>
                  <a:gd name="connsiteY4-10" fmla="*/ 0 h 287907"/>
                  <a:gd name="connsiteX5-11" fmla="*/ 287907 w 287907"/>
                  <a:gd name="connsiteY5-12" fmla="*/ 287907 h 287907"/>
                  <a:gd name="connsiteX0-13" fmla="*/ 196467 w 196467"/>
                  <a:gd name="connsiteY0-14" fmla="*/ 196467 h 196467"/>
                  <a:gd name="connsiteX1-15" fmla="*/ 0 w 196467"/>
                  <a:gd name="connsiteY1-16" fmla="*/ 196467 h 196467"/>
                  <a:gd name="connsiteX2-17" fmla="*/ 2199 w 196467"/>
                  <a:gd name="connsiteY2-18" fmla="*/ 174660 h 196467"/>
                  <a:gd name="connsiteX3-19" fmla="*/ 174661 w 196467"/>
                  <a:gd name="connsiteY3-20" fmla="*/ 2198 h 196467"/>
                  <a:gd name="connsiteX4-21" fmla="*/ 196467 w 196467"/>
                  <a:gd name="connsiteY4-22" fmla="*/ 0 h 196467"/>
                  <a:gd name="connsiteX0-23" fmla="*/ 0 w 196467"/>
                  <a:gd name="connsiteY0-24" fmla="*/ 196467 h 196467"/>
                  <a:gd name="connsiteX1-25" fmla="*/ 2199 w 196467"/>
                  <a:gd name="connsiteY1-26" fmla="*/ 174660 h 196467"/>
                  <a:gd name="connsiteX2-27" fmla="*/ 174661 w 196467"/>
                  <a:gd name="connsiteY2-28" fmla="*/ 2198 h 196467"/>
                  <a:gd name="connsiteX3-29" fmla="*/ 196467 w 196467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0" y="196467"/>
                    </a:moveTo>
                    <a:lnTo>
                      <a:pt x="2199" y="174660"/>
                    </a:lnTo>
                    <a:cubicBezTo>
                      <a:pt x="19913" y="88094"/>
                      <a:pt x="88095" y="19912"/>
                      <a:pt x="174661" y="2198"/>
                    </a:cubicBezTo>
                    <a:lnTo>
                      <a:pt x="196467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3" name="任意多边形 29"/>
              <p:cNvSpPr/>
              <p:nvPr/>
            </p:nvSpPr>
            <p:spPr>
              <a:xfrm rot="16200000">
                <a:off x="4568619" y="3339637"/>
                <a:ext cx="196466" cy="196467"/>
              </a:xfrm>
              <a:custGeom>
                <a:avLst/>
                <a:gdLst>
                  <a:gd name="connsiteX0" fmla="*/ 196466 w 196466"/>
                  <a:gd name="connsiteY0" fmla="*/ 0 h 196467"/>
                  <a:gd name="connsiteX1" fmla="*/ 196466 w 196466"/>
                  <a:gd name="connsiteY1" fmla="*/ 196467 h 196467"/>
                  <a:gd name="connsiteX2" fmla="*/ 174660 w 196466"/>
                  <a:gd name="connsiteY2" fmla="*/ 194268 h 196467"/>
                  <a:gd name="connsiteX3" fmla="*/ 2198 w 196466"/>
                  <a:gd name="connsiteY3" fmla="*/ 21806 h 196467"/>
                  <a:gd name="connsiteX4" fmla="*/ 0 w 196466"/>
                  <a:gd name="connsiteY4" fmla="*/ 0 h 196467"/>
                  <a:gd name="connsiteX5" fmla="*/ 196466 w 196466"/>
                  <a:gd name="connsiteY5" fmla="*/ 0 h 196467"/>
                  <a:gd name="connsiteX0-1" fmla="*/ 196466 w 287906"/>
                  <a:gd name="connsiteY0-2" fmla="*/ 0 h 196467"/>
                  <a:gd name="connsiteX1-3" fmla="*/ 196466 w 287906"/>
                  <a:gd name="connsiteY1-4" fmla="*/ 196467 h 196467"/>
                  <a:gd name="connsiteX2-5" fmla="*/ 174660 w 287906"/>
                  <a:gd name="connsiteY2-6" fmla="*/ 194268 h 196467"/>
                  <a:gd name="connsiteX3-7" fmla="*/ 2198 w 287906"/>
                  <a:gd name="connsiteY3-8" fmla="*/ 21806 h 196467"/>
                  <a:gd name="connsiteX4-9" fmla="*/ 0 w 287906"/>
                  <a:gd name="connsiteY4-10" fmla="*/ 0 h 196467"/>
                  <a:gd name="connsiteX5-11" fmla="*/ 287906 w 287906"/>
                  <a:gd name="connsiteY5-12" fmla="*/ 91440 h 196467"/>
                  <a:gd name="connsiteX0-13" fmla="*/ 196466 w 196466"/>
                  <a:gd name="connsiteY0-14" fmla="*/ 0 h 196467"/>
                  <a:gd name="connsiteX1-15" fmla="*/ 196466 w 196466"/>
                  <a:gd name="connsiteY1-16" fmla="*/ 196467 h 196467"/>
                  <a:gd name="connsiteX2-17" fmla="*/ 174660 w 196466"/>
                  <a:gd name="connsiteY2-18" fmla="*/ 194268 h 196467"/>
                  <a:gd name="connsiteX3-19" fmla="*/ 2198 w 196466"/>
                  <a:gd name="connsiteY3-20" fmla="*/ 21806 h 196467"/>
                  <a:gd name="connsiteX4-21" fmla="*/ 0 w 196466"/>
                  <a:gd name="connsiteY4-22" fmla="*/ 0 h 196467"/>
                  <a:gd name="connsiteX0-23" fmla="*/ 196466 w 196466"/>
                  <a:gd name="connsiteY0-24" fmla="*/ 196467 h 196467"/>
                  <a:gd name="connsiteX1-25" fmla="*/ 174660 w 196466"/>
                  <a:gd name="connsiteY1-26" fmla="*/ 194268 h 196467"/>
                  <a:gd name="connsiteX2-27" fmla="*/ 2198 w 196466"/>
                  <a:gd name="connsiteY2-28" fmla="*/ 21806 h 196467"/>
                  <a:gd name="connsiteX3-29" fmla="*/ 0 w 196466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6" h="196467">
                    <a:moveTo>
                      <a:pt x="196466" y="196467"/>
                    </a:moveTo>
                    <a:lnTo>
                      <a:pt x="174660" y="194268"/>
                    </a:lnTo>
                    <a:cubicBezTo>
                      <a:pt x="88094" y="176554"/>
                      <a:pt x="19912" y="108372"/>
                      <a:pt x="2198" y="21806"/>
                    </a:cubicBez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sp>
          <p:nvSpPr>
            <p:cNvPr id="16" name="等腰三角形 41"/>
            <p:cNvSpPr/>
            <p:nvPr/>
          </p:nvSpPr>
          <p:spPr>
            <a:xfrm rot="10800000">
              <a:off x="4536226" y="3084249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7" name="等腰三角形 41"/>
            <p:cNvSpPr/>
            <p:nvPr/>
          </p:nvSpPr>
          <p:spPr>
            <a:xfrm rot="16200000" flipH="1">
              <a:off x="4749188" y="3294053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8" name="等腰三角形 41"/>
            <p:cNvSpPr/>
            <p:nvPr/>
          </p:nvSpPr>
          <p:spPr>
            <a:xfrm rot="5400000">
              <a:off x="4318741" y="3296382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9" name="等腰三角形 41"/>
            <p:cNvSpPr/>
            <p:nvPr/>
          </p:nvSpPr>
          <p:spPr>
            <a:xfrm rot="10800000" flipH="1" flipV="1">
              <a:off x="4536226" y="3510705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4" name="KSO_Shape"/>
          <p:cNvSpPr/>
          <p:nvPr/>
        </p:nvSpPr>
        <p:spPr bwMode="auto">
          <a:xfrm rot="20558880" flipH="1">
            <a:off x="6881679" y="3536659"/>
            <a:ext cx="82287" cy="134897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sx="102000" sy="102000" algn="ctr" rotWithShape="0">
              <a:srgbClr val="01E2B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684875" y="3368155"/>
            <a:ext cx="475896" cy="471905"/>
            <a:chOff x="4305549" y="3084249"/>
            <a:chExt cx="475896" cy="471905"/>
          </a:xfrm>
        </p:grpSpPr>
        <p:grpSp>
          <p:nvGrpSpPr>
            <p:cNvPr id="26" name="组合 25"/>
            <p:cNvGrpSpPr/>
            <p:nvPr/>
          </p:nvGrpSpPr>
          <p:grpSpPr>
            <a:xfrm>
              <a:off x="4326432" y="3097451"/>
              <a:ext cx="438654" cy="438653"/>
              <a:chOff x="4326432" y="3097451"/>
              <a:chExt cx="438654" cy="438653"/>
            </a:xfrm>
          </p:grpSpPr>
          <p:sp>
            <p:nvSpPr>
              <p:cNvPr id="31" name="任意多边形 76"/>
              <p:cNvSpPr/>
              <p:nvPr/>
            </p:nvSpPr>
            <p:spPr>
              <a:xfrm rot="16200000">
                <a:off x="4326432" y="3097451"/>
                <a:ext cx="196468" cy="196467"/>
              </a:xfrm>
              <a:custGeom>
                <a:avLst/>
                <a:gdLst>
                  <a:gd name="connsiteX0" fmla="*/ 196468 w 196468"/>
                  <a:gd name="connsiteY0" fmla="*/ 196467 h 196467"/>
                  <a:gd name="connsiteX1" fmla="*/ 0 w 196468"/>
                  <a:gd name="connsiteY1" fmla="*/ 196467 h 196467"/>
                  <a:gd name="connsiteX2" fmla="*/ 0 w 196468"/>
                  <a:gd name="connsiteY2" fmla="*/ 0 h 196467"/>
                  <a:gd name="connsiteX3" fmla="*/ 21807 w 196468"/>
                  <a:gd name="connsiteY3" fmla="*/ 2198 h 196467"/>
                  <a:gd name="connsiteX4" fmla="*/ 194269 w 196468"/>
                  <a:gd name="connsiteY4" fmla="*/ 174660 h 196467"/>
                  <a:gd name="connsiteX5" fmla="*/ 196468 w 196468"/>
                  <a:gd name="connsiteY5" fmla="*/ 196467 h 196467"/>
                  <a:gd name="connsiteX0-1" fmla="*/ 0 w 196468"/>
                  <a:gd name="connsiteY0-2" fmla="*/ 196467 h 287907"/>
                  <a:gd name="connsiteX1-3" fmla="*/ 0 w 196468"/>
                  <a:gd name="connsiteY1-4" fmla="*/ 0 h 287907"/>
                  <a:gd name="connsiteX2-5" fmla="*/ 21807 w 196468"/>
                  <a:gd name="connsiteY2-6" fmla="*/ 2198 h 287907"/>
                  <a:gd name="connsiteX3-7" fmla="*/ 194269 w 196468"/>
                  <a:gd name="connsiteY3-8" fmla="*/ 174660 h 287907"/>
                  <a:gd name="connsiteX4-9" fmla="*/ 196468 w 196468"/>
                  <a:gd name="connsiteY4-10" fmla="*/ 196467 h 287907"/>
                  <a:gd name="connsiteX5-11" fmla="*/ 91440 w 196468"/>
                  <a:gd name="connsiteY5-12" fmla="*/ 287907 h 287907"/>
                  <a:gd name="connsiteX0-13" fmla="*/ 0 w 196468"/>
                  <a:gd name="connsiteY0-14" fmla="*/ 0 h 287907"/>
                  <a:gd name="connsiteX1-15" fmla="*/ 21807 w 196468"/>
                  <a:gd name="connsiteY1-16" fmla="*/ 2198 h 287907"/>
                  <a:gd name="connsiteX2-17" fmla="*/ 194269 w 196468"/>
                  <a:gd name="connsiteY2-18" fmla="*/ 174660 h 287907"/>
                  <a:gd name="connsiteX3-19" fmla="*/ 196468 w 196468"/>
                  <a:gd name="connsiteY3-20" fmla="*/ 196467 h 287907"/>
                  <a:gd name="connsiteX4-21" fmla="*/ 91440 w 196468"/>
                  <a:gd name="connsiteY4-22" fmla="*/ 287907 h 287907"/>
                  <a:gd name="connsiteX0-23" fmla="*/ 0 w 196468"/>
                  <a:gd name="connsiteY0-24" fmla="*/ 0 h 196467"/>
                  <a:gd name="connsiteX1-25" fmla="*/ 21807 w 196468"/>
                  <a:gd name="connsiteY1-26" fmla="*/ 2198 h 196467"/>
                  <a:gd name="connsiteX2-27" fmla="*/ 194269 w 196468"/>
                  <a:gd name="connsiteY2-28" fmla="*/ 174660 h 196467"/>
                  <a:gd name="connsiteX3-29" fmla="*/ 196468 w 196468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8" h="196467">
                    <a:moveTo>
                      <a:pt x="0" y="0"/>
                    </a:moveTo>
                    <a:lnTo>
                      <a:pt x="21807" y="2198"/>
                    </a:lnTo>
                    <a:cubicBezTo>
                      <a:pt x="108373" y="19912"/>
                      <a:pt x="176555" y="88094"/>
                      <a:pt x="194269" y="174660"/>
                    </a:cubicBezTo>
                    <a:lnTo>
                      <a:pt x="196468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32" name="任意多边形 77"/>
              <p:cNvSpPr/>
              <p:nvPr/>
            </p:nvSpPr>
            <p:spPr>
              <a:xfrm rot="16200000">
                <a:off x="4568619" y="3097451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4269 w 196467"/>
                  <a:gd name="connsiteY1" fmla="*/ 21806 h 196467"/>
                  <a:gd name="connsiteX2" fmla="*/ 21807 w 196467"/>
                  <a:gd name="connsiteY2" fmla="*/ 194268 h 196467"/>
                  <a:gd name="connsiteX3" fmla="*/ 0 w 196467"/>
                  <a:gd name="connsiteY3" fmla="*/ 196467 h 196467"/>
                  <a:gd name="connsiteX4" fmla="*/ 0 w 196467"/>
                  <a:gd name="connsiteY4" fmla="*/ 0 h 196467"/>
                  <a:gd name="connsiteX5" fmla="*/ 196467 w 196467"/>
                  <a:gd name="connsiteY5" fmla="*/ 0 h 196467"/>
                  <a:gd name="connsiteX0-1" fmla="*/ 0 w 196467"/>
                  <a:gd name="connsiteY0-2" fmla="*/ 0 h 196467"/>
                  <a:gd name="connsiteX1-3" fmla="*/ 196467 w 196467"/>
                  <a:gd name="connsiteY1-4" fmla="*/ 0 h 196467"/>
                  <a:gd name="connsiteX2-5" fmla="*/ 194269 w 196467"/>
                  <a:gd name="connsiteY2-6" fmla="*/ 21806 h 196467"/>
                  <a:gd name="connsiteX3-7" fmla="*/ 21807 w 196467"/>
                  <a:gd name="connsiteY3-8" fmla="*/ 194268 h 196467"/>
                  <a:gd name="connsiteX4-9" fmla="*/ 0 w 196467"/>
                  <a:gd name="connsiteY4-10" fmla="*/ 196467 h 196467"/>
                  <a:gd name="connsiteX5-11" fmla="*/ 91440 w 196467"/>
                  <a:gd name="connsiteY5-12" fmla="*/ 91440 h 196467"/>
                  <a:gd name="connsiteX0-13" fmla="*/ 196467 w 196467"/>
                  <a:gd name="connsiteY0-14" fmla="*/ 0 h 196467"/>
                  <a:gd name="connsiteX1-15" fmla="*/ 194269 w 196467"/>
                  <a:gd name="connsiteY1-16" fmla="*/ 21806 h 196467"/>
                  <a:gd name="connsiteX2-17" fmla="*/ 21807 w 196467"/>
                  <a:gd name="connsiteY2-18" fmla="*/ 194268 h 196467"/>
                  <a:gd name="connsiteX3-19" fmla="*/ 0 w 196467"/>
                  <a:gd name="connsiteY3-20" fmla="*/ 196467 h 196467"/>
                  <a:gd name="connsiteX4-21" fmla="*/ 91440 w 196467"/>
                  <a:gd name="connsiteY4-22" fmla="*/ 91440 h 196467"/>
                  <a:gd name="connsiteX0-23" fmla="*/ 196467 w 196467"/>
                  <a:gd name="connsiteY0-24" fmla="*/ 0 h 196467"/>
                  <a:gd name="connsiteX1-25" fmla="*/ 194269 w 196467"/>
                  <a:gd name="connsiteY1-26" fmla="*/ 21806 h 196467"/>
                  <a:gd name="connsiteX2-27" fmla="*/ 21807 w 196467"/>
                  <a:gd name="connsiteY2-28" fmla="*/ 194268 h 196467"/>
                  <a:gd name="connsiteX3-29" fmla="*/ 0 w 196467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196467" y="0"/>
                    </a:moveTo>
                    <a:lnTo>
                      <a:pt x="194269" y="21806"/>
                    </a:lnTo>
                    <a:cubicBezTo>
                      <a:pt x="176555" y="108372"/>
                      <a:pt x="108373" y="176554"/>
                      <a:pt x="21807" y="194268"/>
                    </a:cubicBezTo>
                    <a:lnTo>
                      <a:pt x="0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33" name="任意多边形 78"/>
              <p:cNvSpPr/>
              <p:nvPr/>
            </p:nvSpPr>
            <p:spPr>
              <a:xfrm rot="16200000">
                <a:off x="4326433" y="3339637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6467 w 196467"/>
                  <a:gd name="connsiteY1" fmla="*/ 196467 h 196467"/>
                  <a:gd name="connsiteX2" fmla="*/ 0 w 196467"/>
                  <a:gd name="connsiteY2" fmla="*/ 196467 h 196467"/>
                  <a:gd name="connsiteX3" fmla="*/ 2199 w 196467"/>
                  <a:gd name="connsiteY3" fmla="*/ 174660 h 196467"/>
                  <a:gd name="connsiteX4" fmla="*/ 174661 w 196467"/>
                  <a:gd name="connsiteY4" fmla="*/ 2198 h 196467"/>
                  <a:gd name="connsiteX5" fmla="*/ 196467 w 196467"/>
                  <a:gd name="connsiteY5" fmla="*/ 0 h 196467"/>
                  <a:gd name="connsiteX0-1" fmla="*/ 196467 w 287907"/>
                  <a:gd name="connsiteY0-2" fmla="*/ 196467 h 287907"/>
                  <a:gd name="connsiteX1-3" fmla="*/ 0 w 287907"/>
                  <a:gd name="connsiteY1-4" fmla="*/ 196467 h 287907"/>
                  <a:gd name="connsiteX2-5" fmla="*/ 2199 w 287907"/>
                  <a:gd name="connsiteY2-6" fmla="*/ 174660 h 287907"/>
                  <a:gd name="connsiteX3-7" fmla="*/ 174661 w 287907"/>
                  <a:gd name="connsiteY3-8" fmla="*/ 2198 h 287907"/>
                  <a:gd name="connsiteX4-9" fmla="*/ 196467 w 287907"/>
                  <a:gd name="connsiteY4-10" fmla="*/ 0 h 287907"/>
                  <a:gd name="connsiteX5-11" fmla="*/ 287907 w 287907"/>
                  <a:gd name="connsiteY5-12" fmla="*/ 287907 h 287907"/>
                  <a:gd name="connsiteX0-13" fmla="*/ 196467 w 196467"/>
                  <a:gd name="connsiteY0-14" fmla="*/ 196467 h 196467"/>
                  <a:gd name="connsiteX1-15" fmla="*/ 0 w 196467"/>
                  <a:gd name="connsiteY1-16" fmla="*/ 196467 h 196467"/>
                  <a:gd name="connsiteX2-17" fmla="*/ 2199 w 196467"/>
                  <a:gd name="connsiteY2-18" fmla="*/ 174660 h 196467"/>
                  <a:gd name="connsiteX3-19" fmla="*/ 174661 w 196467"/>
                  <a:gd name="connsiteY3-20" fmla="*/ 2198 h 196467"/>
                  <a:gd name="connsiteX4-21" fmla="*/ 196467 w 196467"/>
                  <a:gd name="connsiteY4-22" fmla="*/ 0 h 196467"/>
                  <a:gd name="connsiteX0-23" fmla="*/ 0 w 196467"/>
                  <a:gd name="connsiteY0-24" fmla="*/ 196467 h 196467"/>
                  <a:gd name="connsiteX1-25" fmla="*/ 2199 w 196467"/>
                  <a:gd name="connsiteY1-26" fmla="*/ 174660 h 196467"/>
                  <a:gd name="connsiteX2-27" fmla="*/ 174661 w 196467"/>
                  <a:gd name="connsiteY2-28" fmla="*/ 2198 h 196467"/>
                  <a:gd name="connsiteX3-29" fmla="*/ 196467 w 196467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0" y="196467"/>
                    </a:moveTo>
                    <a:lnTo>
                      <a:pt x="2199" y="174660"/>
                    </a:lnTo>
                    <a:cubicBezTo>
                      <a:pt x="19913" y="88094"/>
                      <a:pt x="88095" y="19912"/>
                      <a:pt x="174661" y="2198"/>
                    </a:cubicBezTo>
                    <a:lnTo>
                      <a:pt x="196467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34" name="任意多边形 79"/>
              <p:cNvSpPr/>
              <p:nvPr/>
            </p:nvSpPr>
            <p:spPr>
              <a:xfrm rot="16200000">
                <a:off x="4568619" y="3339637"/>
                <a:ext cx="196466" cy="196467"/>
              </a:xfrm>
              <a:custGeom>
                <a:avLst/>
                <a:gdLst>
                  <a:gd name="connsiteX0" fmla="*/ 196466 w 196466"/>
                  <a:gd name="connsiteY0" fmla="*/ 0 h 196467"/>
                  <a:gd name="connsiteX1" fmla="*/ 196466 w 196466"/>
                  <a:gd name="connsiteY1" fmla="*/ 196467 h 196467"/>
                  <a:gd name="connsiteX2" fmla="*/ 174660 w 196466"/>
                  <a:gd name="connsiteY2" fmla="*/ 194268 h 196467"/>
                  <a:gd name="connsiteX3" fmla="*/ 2198 w 196466"/>
                  <a:gd name="connsiteY3" fmla="*/ 21806 h 196467"/>
                  <a:gd name="connsiteX4" fmla="*/ 0 w 196466"/>
                  <a:gd name="connsiteY4" fmla="*/ 0 h 196467"/>
                  <a:gd name="connsiteX5" fmla="*/ 196466 w 196466"/>
                  <a:gd name="connsiteY5" fmla="*/ 0 h 196467"/>
                  <a:gd name="connsiteX0-1" fmla="*/ 196466 w 287906"/>
                  <a:gd name="connsiteY0-2" fmla="*/ 0 h 196467"/>
                  <a:gd name="connsiteX1-3" fmla="*/ 196466 w 287906"/>
                  <a:gd name="connsiteY1-4" fmla="*/ 196467 h 196467"/>
                  <a:gd name="connsiteX2-5" fmla="*/ 174660 w 287906"/>
                  <a:gd name="connsiteY2-6" fmla="*/ 194268 h 196467"/>
                  <a:gd name="connsiteX3-7" fmla="*/ 2198 w 287906"/>
                  <a:gd name="connsiteY3-8" fmla="*/ 21806 h 196467"/>
                  <a:gd name="connsiteX4-9" fmla="*/ 0 w 287906"/>
                  <a:gd name="connsiteY4-10" fmla="*/ 0 h 196467"/>
                  <a:gd name="connsiteX5-11" fmla="*/ 287906 w 287906"/>
                  <a:gd name="connsiteY5-12" fmla="*/ 91440 h 196467"/>
                  <a:gd name="connsiteX0-13" fmla="*/ 196466 w 196466"/>
                  <a:gd name="connsiteY0-14" fmla="*/ 0 h 196467"/>
                  <a:gd name="connsiteX1-15" fmla="*/ 196466 w 196466"/>
                  <a:gd name="connsiteY1-16" fmla="*/ 196467 h 196467"/>
                  <a:gd name="connsiteX2-17" fmla="*/ 174660 w 196466"/>
                  <a:gd name="connsiteY2-18" fmla="*/ 194268 h 196467"/>
                  <a:gd name="connsiteX3-19" fmla="*/ 2198 w 196466"/>
                  <a:gd name="connsiteY3-20" fmla="*/ 21806 h 196467"/>
                  <a:gd name="connsiteX4-21" fmla="*/ 0 w 196466"/>
                  <a:gd name="connsiteY4-22" fmla="*/ 0 h 196467"/>
                  <a:gd name="connsiteX0-23" fmla="*/ 196466 w 196466"/>
                  <a:gd name="connsiteY0-24" fmla="*/ 196467 h 196467"/>
                  <a:gd name="connsiteX1-25" fmla="*/ 174660 w 196466"/>
                  <a:gd name="connsiteY1-26" fmla="*/ 194268 h 196467"/>
                  <a:gd name="connsiteX2-27" fmla="*/ 2198 w 196466"/>
                  <a:gd name="connsiteY2-28" fmla="*/ 21806 h 196467"/>
                  <a:gd name="connsiteX3-29" fmla="*/ 0 w 196466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6" h="196467">
                    <a:moveTo>
                      <a:pt x="196466" y="196467"/>
                    </a:moveTo>
                    <a:lnTo>
                      <a:pt x="174660" y="194268"/>
                    </a:lnTo>
                    <a:cubicBezTo>
                      <a:pt x="88094" y="176554"/>
                      <a:pt x="19912" y="108372"/>
                      <a:pt x="2198" y="21806"/>
                    </a:cubicBez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sp>
          <p:nvSpPr>
            <p:cNvPr id="27" name="等腰三角形 41"/>
            <p:cNvSpPr/>
            <p:nvPr/>
          </p:nvSpPr>
          <p:spPr>
            <a:xfrm rot="10800000">
              <a:off x="4536226" y="3084249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28" name="等腰三角形 41"/>
            <p:cNvSpPr/>
            <p:nvPr/>
          </p:nvSpPr>
          <p:spPr>
            <a:xfrm rot="16200000" flipH="1">
              <a:off x="4749188" y="3294053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29" name="等腰三角形 41"/>
            <p:cNvSpPr/>
            <p:nvPr/>
          </p:nvSpPr>
          <p:spPr>
            <a:xfrm rot="5400000">
              <a:off x="4318741" y="3296382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0" name="等腰三角形 41"/>
            <p:cNvSpPr/>
            <p:nvPr/>
          </p:nvSpPr>
          <p:spPr>
            <a:xfrm rot="10800000" flipH="1" flipV="1">
              <a:off x="4536226" y="3510705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5" name="KSO_Shape"/>
          <p:cNvSpPr/>
          <p:nvPr/>
        </p:nvSpPr>
        <p:spPr bwMode="auto">
          <a:xfrm rot="15547481" flipH="1">
            <a:off x="5026432" y="4631642"/>
            <a:ext cx="82287" cy="134897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sx="102000" sy="102000" algn="ctr" rotWithShape="0">
              <a:srgbClr val="01E2B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29627" y="4463138"/>
            <a:ext cx="475896" cy="471905"/>
            <a:chOff x="4305549" y="3084249"/>
            <a:chExt cx="475896" cy="471905"/>
          </a:xfrm>
        </p:grpSpPr>
        <p:grpSp>
          <p:nvGrpSpPr>
            <p:cNvPr id="37" name="组合 36"/>
            <p:cNvGrpSpPr/>
            <p:nvPr/>
          </p:nvGrpSpPr>
          <p:grpSpPr>
            <a:xfrm>
              <a:off x="4326432" y="3097451"/>
              <a:ext cx="438654" cy="438653"/>
              <a:chOff x="4326432" y="3097451"/>
              <a:chExt cx="438654" cy="438653"/>
            </a:xfrm>
          </p:grpSpPr>
          <p:sp>
            <p:nvSpPr>
              <p:cNvPr id="42" name="任意多边形 88"/>
              <p:cNvSpPr/>
              <p:nvPr/>
            </p:nvSpPr>
            <p:spPr>
              <a:xfrm rot="16200000">
                <a:off x="4326432" y="3097451"/>
                <a:ext cx="196468" cy="196467"/>
              </a:xfrm>
              <a:custGeom>
                <a:avLst/>
                <a:gdLst>
                  <a:gd name="connsiteX0" fmla="*/ 196468 w 196468"/>
                  <a:gd name="connsiteY0" fmla="*/ 196467 h 196467"/>
                  <a:gd name="connsiteX1" fmla="*/ 0 w 196468"/>
                  <a:gd name="connsiteY1" fmla="*/ 196467 h 196467"/>
                  <a:gd name="connsiteX2" fmla="*/ 0 w 196468"/>
                  <a:gd name="connsiteY2" fmla="*/ 0 h 196467"/>
                  <a:gd name="connsiteX3" fmla="*/ 21807 w 196468"/>
                  <a:gd name="connsiteY3" fmla="*/ 2198 h 196467"/>
                  <a:gd name="connsiteX4" fmla="*/ 194269 w 196468"/>
                  <a:gd name="connsiteY4" fmla="*/ 174660 h 196467"/>
                  <a:gd name="connsiteX5" fmla="*/ 196468 w 196468"/>
                  <a:gd name="connsiteY5" fmla="*/ 196467 h 196467"/>
                  <a:gd name="connsiteX0-1" fmla="*/ 0 w 196468"/>
                  <a:gd name="connsiteY0-2" fmla="*/ 196467 h 287907"/>
                  <a:gd name="connsiteX1-3" fmla="*/ 0 w 196468"/>
                  <a:gd name="connsiteY1-4" fmla="*/ 0 h 287907"/>
                  <a:gd name="connsiteX2-5" fmla="*/ 21807 w 196468"/>
                  <a:gd name="connsiteY2-6" fmla="*/ 2198 h 287907"/>
                  <a:gd name="connsiteX3-7" fmla="*/ 194269 w 196468"/>
                  <a:gd name="connsiteY3-8" fmla="*/ 174660 h 287907"/>
                  <a:gd name="connsiteX4-9" fmla="*/ 196468 w 196468"/>
                  <a:gd name="connsiteY4-10" fmla="*/ 196467 h 287907"/>
                  <a:gd name="connsiteX5-11" fmla="*/ 91440 w 196468"/>
                  <a:gd name="connsiteY5-12" fmla="*/ 287907 h 287907"/>
                  <a:gd name="connsiteX0-13" fmla="*/ 0 w 196468"/>
                  <a:gd name="connsiteY0-14" fmla="*/ 0 h 287907"/>
                  <a:gd name="connsiteX1-15" fmla="*/ 21807 w 196468"/>
                  <a:gd name="connsiteY1-16" fmla="*/ 2198 h 287907"/>
                  <a:gd name="connsiteX2-17" fmla="*/ 194269 w 196468"/>
                  <a:gd name="connsiteY2-18" fmla="*/ 174660 h 287907"/>
                  <a:gd name="connsiteX3-19" fmla="*/ 196468 w 196468"/>
                  <a:gd name="connsiteY3-20" fmla="*/ 196467 h 287907"/>
                  <a:gd name="connsiteX4-21" fmla="*/ 91440 w 196468"/>
                  <a:gd name="connsiteY4-22" fmla="*/ 287907 h 287907"/>
                  <a:gd name="connsiteX0-23" fmla="*/ 0 w 196468"/>
                  <a:gd name="connsiteY0-24" fmla="*/ 0 h 196467"/>
                  <a:gd name="connsiteX1-25" fmla="*/ 21807 w 196468"/>
                  <a:gd name="connsiteY1-26" fmla="*/ 2198 h 196467"/>
                  <a:gd name="connsiteX2-27" fmla="*/ 194269 w 196468"/>
                  <a:gd name="connsiteY2-28" fmla="*/ 174660 h 196467"/>
                  <a:gd name="connsiteX3-29" fmla="*/ 196468 w 196468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8" h="196467">
                    <a:moveTo>
                      <a:pt x="0" y="0"/>
                    </a:moveTo>
                    <a:lnTo>
                      <a:pt x="21807" y="2198"/>
                    </a:lnTo>
                    <a:cubicBezTo>
                      <a:pt x="108373" y="19912"/>
                      <a:pt x="176555" y="88094"/>
                      <a:pt x="194269" y="174660"/>
                    </a:cubicBezTo>
                    <a:lnTo>
                      <a:pt x="196468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3" name="任意多边形 89"/>
              <p:cNvSpPr/>
              <p:nvPr/>
            </p:nvSpPr>
            <p:spPr>
              <a:xfrm rot="16200000">
                <a:off x="4568619" y="3097451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4269 w 196467"/>
                  <a:gd name="connsiteY1" fmla="*/ 21806 h 196467"/>
                  <a:gd name="connsiteX2" fmla="*/ 21807 w 196467"/>
                  <a:gd name="connsiteY2" fmla="*/ 194268 h 196467"/>
                  <a:gd name="connsiteX3" fmla="*/ 0 w 196467"/>
                  <a:gd name="connsiteY3" fmla="*/ 196467 h 196467"/>
                  <a:gd name="connsiteX4" fmla="*/ 0 w 196467"/>
                  <a:gd name="connsiteY4" fmla="*/ 0 h 196467"/>
                  <a:gd name="connsiteX5" fmla="*/ 196467 w 196467"/>
                  <a:gd name="connsiteY5" fmla="*/ 0 h 196467"/>
                  <a:gd name="connsiteX0-1" fmla="*/ 0 w 196467"/>
                  <a:gd name="connsiteY0-2" fmla="*/ 0 h 196467"/>
                  <a:gd name="connsiteX1-3" fmla="*/ 196467 w 196467"/>
                  <a:gd name="connsiteY1-4" fmla="*/ 0 h 196467"/>
                  <a:gd name="connsiteX2-5" fmla="*/ 194269 w 196467"/>
                  <a:gd name="connsiteY2-6" fmla="*/ 21806 h 196467"/>
                  <a:gd name="connsiteX3-7" fmla="*/ 21807 w 196467"/>
                  <a:gd name="connsiteY3-8" fmla="*/ 194268 h 196467"/>
                  <a:gd name="connsiteX4-9" fmla="*/ 0 w 196467"/>
                  <a:gd name="connsiteY4-10" fmla="*/ 196467 h 196467"/>
                  <a:gd name="connsiteX5-11" fmla="*/ 91440 w 196467"/>
                  <a:gd name="connsiteY5-12" fmla="*/ 91440 h 196467"/>
                  <a:gd name="connsiteX0-13" fmla="*/ 196467 w 196467"/>
                  <a:gd name="connsiteY0-14" fmla="*/ 0 h 196467"/>
                  <a:gd name="connsiteX1-15" fmla="*/ 194269 w 196467"/>
                  <a:gd name="connsiteY1-16" fmla="*/ 21806 h 196467"/>
                  <a:gd name="connsiteX2-17" fmla="*/ 21807 w 196467"/>
                  <a:gd name="connsiteY2-18" fmla="*/ 194268 h 196467"/>
                  <a:gd name="connsiteX3-19" fmla="*/ 0 w 196467"/>
                  <a:gd name="connsiteY3-20" fmla="*/ 196467 h 196467"/>
                  <a:gd name="connsiteX4-21" fmla="*/ 91440 w 196467"/>
                  <a:gd name="connsiteY4-22" fmla="*/ 91440 h 196467"/>
                  <a:gd name="connsiteX0-23" fmla="*/ 196467 w 196467"/>
                  <a:gd name="connsiteY0-24" fmla="*/ 0 h 196467"/>
                  <a:gd name="connsiteX1-25" fmla="*/ 194269 w 196467"/>
                  <a:gd name="connsiteY1-26" fmla="*/ 21806 h 196467"/>
                  <a:gd name="connsiteX2-27" fmla="*/ 21807 w 196467"/>
                  <a:gd name="connsiteY2-28" fmla="*/ 194268 h 196467"/>
                  <a:gd name="connsiteX3-29" fmla="*/ 0 w 196467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196467" y="0"/>
                    </a:moveTo>
                    <a:lnTo>
                      <a:pt x="194269" y="21806"/>
                    </a:lnTo>
                    <a:cubicBezTo>
                      <a:pt x="176555" y="108372"/>
                      <a:pt x="108373" y="176554"/>
                      <a:pt x="21807" y="194268"/>
                    </a:cubicBezTo>
                    <a:lnTo>
                      <a:pt x="0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4" name="任意多边形 90"/>
              <p:cNvSpPr/>
              <p:nvPr/>
            </p:nvSpPr>
            <p:spPr>
              <a:xfrm rot="16200000">
                <a:off x="4326433" y="3339637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6467 w 196467"/>
                  <a:gd name="connsiteY1" fmla="*/ 196467 h 196467"/>
                  <a:gd name="connsiteX2" fmla="*/ 0 w 196467"/>
                  <a:gd name="connsiteY2" fmla="*/ 196467 h 196467"/>
                  <a:gd name="connsiteX3" fmla="*/ 2199 w 196467"/>
                  <a:gd name="connsiteY3" fmla="*/ 174660 h 196467"/>
                  <a:gd name="connsiteX4" fmla="*/ 174661 w 196467"/>
                  <a:gd name="connsiteY4" fmla="*/ 2198 h 196467"/>
                  <a:gd name="connsiteX5" fmla="*/ 196467 w 196467"/>
                  <a:gd name="connsiteY5" fmla="*/ 0 h 196467"/>
                  <a:gd name="connsiteX0-1" fmla="*/ 196467 w 287907"/>
                  <a:gd name="connsiteY0-2" fmla="*/ 196467 h 287907"/>
                  <a:gd name="connsiteX1-3" fmla="*/ 0 w 287907"/>
                  <a:gd name="connsiteY1-4" fmla="*/ 196467 h 287907"/>
                  <a:gd name="connsiteX2-5" fmla="*/ 2199 w 287907"/>
                  <a:gd name="connsiteY2-6" fmla="*/ 174660 h 287907"/>
                  <a:gd name="connsiteX3-7" fmla="*/ 174661 w 287907"/>
                  <a:gd name="connsiteY3-8" fmla="*/ 2198 h 287907"/>
                  <a:gd name="connsiteX4-9" fmla="*/ 196467 w 287907"/>
                  <a:gd name="connsiteY4-10" fmla="*/ 0 h 287907"/>
                  <a:gd name="connsiteX5-11" fmla="*/ 287907 w 287907"/>
                  <a:gd name="connsiteY5-12" fmla="*/ 287907 h 287907"/>
                  <a:gd name="connsiteX0-13" fmla="*/ 196467 w 196467"/>
                  <a:gd name="connsiteY0-14" fmla="*/ 196467 h 196467"/>
                  <a:gd name="connsiteX1-15" fmla="*/ 0 w 196467"/>
                  <a:gd name="connsiteY1-16" fmla="*/ 196467 h 196467"/>
                  <a:gd name="connsiteX2-17" fmla="*/ 2199 w 196467"/>
                  <a:gd name="connsiteY2-18" fmla="*/ 174660 h 196467"/>
                  <a:gd name="connsiteX3-19" fmla="*/ 174661 w 196467"/>
                  <a:gd name="connsiteY3-20" fmla="*/ 2198 h 196467"/>
                  <a:gd name="connsiteX4-21" fmla="*/ 196467 w 196467"/>
                  <a:gd name="connsiteY4-22" fmla="*/ 0 h 196467"/>
                  <a:gd name="connsiteX0-23" fmla="*/ 0 w 196467"/>
                  <a:gd name="connsiteY0-24" fmla="*/ 196467 h 196467"/>
                  <a:gd name="connsiteX1-25" fmla="*/ 2199 w 196467"/>
                  <a:gd name="connsiteY1-26" fmla="*/ 174660 h 196467"/>
                  <a:gd name="connsiteX2-27" fmla="*/ 174661 w 196467"/>
                  <a:gd name="connsiteY2-28" fmla="*/ 2198 h 196467"/>
                  <a:gd name="connsiteX3-29" fmla="*/ 196467 w 196467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0" y="196467"/>
                    </a:moveTo>
                    <a:lnTo>
                      <a:pt x="2199" y="174660"/>
                    </a:lnTo>
                    <a:cubicBezTo>
                      <a:pt x="19913" y="88094"/>
                      <a:pt x="88095" y="19912"/>
                      <a:pt x="174661" y="2198"/>
                    </a:cubicBezTo>
                    <a:lnTo>
                      <a:pt x="196467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5" name="任意多边形 91"/>
              <p:cNvSpPr/>
              <p:nvPr/>
            </p:nvSpPr>
            <p:spPr>
              <a:xfrm rot="16200000">
                <a:off x="4568619" y="3339637"/>
                <a:ext cx="196466" cy="196467"/>
              </a:xfrm>
              <a:custGeom>
                <a:avLst/>
                <a:gdLst>
                  <a:gd name="connsiteX0" fmla="*/ 196466 w 196466"/>
                  <a:gd name="connsiteY0" fmla="*/ 0 h 196467"/>
                  <a:gd name="connsiteX1" fmla="*/ 196466 w 196466"/>
                  <a:gd name="connsiteY1" fmla="*/ 196467 h 196467"/>
                  <a:gd name="connsiteX2" fmla="*/ 174660 w 196466"/>
                  <a:gd name="connsiteY2" fmla="*/ 194268 h 196467"/>
                  <a:gd name="connsiteX3" fmla="*/ 2198 w 196466"/>
                  <a:gd name="connsiteY3" fmla="*/ 21806 h 196467"/>
                  <a:gd name="connsiteX4" fmla="*/ 0 w 196466"/>
                  <a:gd name="connsiteY4" fmla="*/ 0 h 196467"/>
                  <a:gd name="connsiteX5" fmla="*/ 196466 w 196466"/>
                  <a:gd name="connsiteY5" fmla="*/ 0 h 196467"/>
                  <a:gd name="connsiteX0-1" fmla="*/ 196466 w 287906"/>
                  <a:gd name="connsiteY0-2" fmla="*/ 0 h 196467"/>
                  <a:gd name="connsiteX1-3" fmla="*/ 196466 w 287906"/>
                  <a:gd name="connsiteY1-4" fmla="*/ 196467 h 196467"/>
                  <a:gd name="connsiteX2-5" fmla="*/ 174660 w 287906"/>
                  <a:gd name="connsiteY2-6" fmla="*/ 194268 h 196467"/>
                  <a:gd name="connsiteX3-7" fmla="*/ 2198 w 287906"/>
                  <a:gd name="connsiteY3-8" fmla="*/ 21806 h 196467"/>
                  <a:gd name="connsiteX4-9" fmla="*/ 0 w 287906"/>
                  <a:gd name="connsiteY4-10" fmla="*/ 0 h 196467"/>
                  <a:gd name="connsiteX5-11" fmla="*/ 287906 w 287906"/>
                  <a:gd name="connsiteY5-12" fmla="*/ 91440 h 196467"/>
                  <a:gd name="connsiteX0-13" fmla="*/ 196466 w 196466"/>
                  <a:gd name="connsiteY0-14" fmla="*/ 0 h 196467"/>
                  <a:gd name="connsiteX1-15" fmla="*/ 196466 w 196466"/>
                  <a:gd name="connsiteY1-16" fmla="*/ 196467 h 196467"/>
                  <a:gd name="connsiteX2-17" fmla="*/ 174660 w 196466"/>
                  <a:gd name="connsiteY2-18" fmla="*/ 194268 h 196467"/>
                  <a:gd name="connsiteX3-19" fmla="*/ 2198 w 196466"/>
                  <a:gd name="connsiteY3-20" fmla="*/ 21806 h 196467"/>
                  <a:gd name="connsiteX4-21" fmla="*/ 0 w 196466"/>
                  <a:gd name="connsiteY4-22" fmla="*/ 0 h 196467"/>
                  <a:gd name="connsiteX0-23" fmla="*/ 196466 w 196466"/>
                  <a:gd name="connsiteY0-24" fmla="*/ 196467 h 196467"/>
                  <a:gd name="connsiteX1-25" fmla="*/ 174660 w 196466"/>
                  <a:gd name="connsiteY1-26" fmla="*/ 194268 h 196467"/>
                  <a:gd name="connsiteX2-27" fmla="*/ 2198 w 196466"/>
                  <a:gd name="connsiteY2-28" fmla="*/ 21806 h 196467"/>
                  <a:gd name="connsiteX3-29" fmla="*/ 0 w 196466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6" h="196467">
                    <a:moveTo>
                      <a:pt x="196466" y="196467"/>
                    </a:moveTo>
                    <a:lnTo>
                      <a:pt x="174660" y="194268"/>
                    </a:lnTo>
                    <a:cubicBezTo>
                      <a:pt x="88094" y="176554"/>
                      <a:pt x="19912" y="108372"/>
                      <a:pt x="2198" y="21806"/>
                    </a:cubicBez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sp>
          <p:nvSpPr>
            <p:cNvPr id="38" name="等腰三角形 41"/>
            <p:cNvSpPr/>
            <p:nvPr/>
          </p:nvSpPr>
          <p:spPr>
            <a:xfrm rot="10800000">
              <a:off x="4536226" y="3084249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9" name="等腰三角形 41"/>
            <p:cNvSpPr/>
            <p:nvPr/>
          </p:nvSpPr>
          <p:spPr>
            <a:xfrm rot="16200000" flipH="1">
              <a:off x="4749188" y="3294053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0" name="等腰三角形 41"/>
            <p:cNvSpPr/>
            <p:nvPr/>
          </p:nvSpPr>
          <p:spPr>
            <a:xfrm rot="5400000">
              <a:off x="4318741" y="3296382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1" name="等腰三角形 41"/>
            <p:cNvSpPr/>
            <p:nvPr/>
          </p:nvSpPr>
          <p:spPr>
            <a:xfrm rot="10800000" flipH="1" flipV="1">
              <a:off x="4536226" y="3510705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46" name="KSO_Shape"/>
          <p:cNvSpPr/>
          <p:nvPr/>
        </p:nvSpPr>
        <p:spPr bwMode="auto">
          <a:xfrm rot="2558880" flipH="1">
            <a:off x="9027918" y="3265946"/>
            <a:ext cx="82287" cy="134897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sx="102000" sy="102000" algn="ctr" rotWithShape="0">
              <a:srgbClr val="01E2B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831114" y="3097442"/>
            <a:ext cx="475896" cy="471905"/>
            <a:chOff x="4305549" y="3084249"/>
            <a:chExt cx="475896" cy="471905"/>
          </a:xfrm>
        </p:grpSpPr>
        <p:grpSp>
          <p:nvGrpSpPr>
            <p:cNvPr id="48" name="组合 47"/>
            <p:cNvGrpSpPr/>
            <p:nvPr/>
          </p:nvGrpSpPr>
          <p:grpSpPr>
            <a:xfrm>
              <a:off x="4326432" y="3097451"/>
              <a:ext cx="438654" cy="438653"/>
              <a:chOff x="4326432" y="3097451"/>
              <a:chExt cx="438654" cy="438653"/>
            </a:xfrm>
          </p:grpSpPr>
          <p:sp>
            <p:nvSpPr>
              <p:cNvPr id="53" name="任意多边形 100"/>
              <p:cNvSpPr/>
              <p:nvPr/>
            </p:nvSpPr>
            <p:spPr>
              <a:xfrm rot="16200000">
                <a:off x="4326432" y="3097451"/>
                <a:ext cx="196468" cy="196467"/>
              </a:xfrm>
              <a:custGeom>
                <a:avLst/>
                <a:gdLst>
                  <a:gd name="connsiteX0" fmla="*/ 196468 w 196468"/>
                  <a:gd name="connsiteY0" fmla="*/ 196467 h 196467"/>
                  <a:gd name="connsiteX1" fmla="*/ 0 w 196468"/>
                  <a:gd name="connsiteY1" fmla="*/ 196467 h 196467"/>
                  <a:gd name="connsiteX2" fmla="*/ 0 w 196468"/>
                  <a:gd name="connsiteY2" fmla="*/ 0 h 196467"/>
                  <a:gd name="connsiteX3" fmla="*/ 21807 w 196468"/>
                  <a:gd name="connsiteY3" fmla="*/ 2198 h 196467"/>
                  <a:gd name="connsiteX4" fmla="*/ 194269 w 196468"/>
                  <a:gd name="connsiteY4" fmla="*/ 174660 h 196467"/>
                  <a:gd name="connsiteX5" fmla="*/ 196468 w 196468"/>
                  <a:gd name="connsiteY5" fmla="*/ 196467 h 196467"/>
                  <a:gd name="connsiteX0-1" fmla="*/ 0 w 196468"/>
                  <a:gd name="connsiteY0-2" fmla="*/ 196467 h 287907"/>
                  <a:gd name="connsiteX1-3" fmla="*/ 0 w 196468"/>
                  <a:gd name="connsiteY1-4" fmla="*/ 0 h 287907"/>
                  <a:gd name="connsiteX2-5" fmla="*/ 21807 w 196468"/>
                  <a:gd name="connsiteY2-6" fmla="*/ 2198 h 287907"/>
                  <a:gd name="connsiteX3-7" fmla="*/ 194269 w 196468"/>
                  <a:gd name="connsiteY3-8" fmla="*/ 174660 h 287907"/>
                  <a:gd name="connsiteX4-9" fmla="*/ 196468 w 196468"/>
                  <a:gd name="connsiteY4-10" fmla="*/ 196467 h 287907"/>
                  <a:gd name="connsiteX5-11" fmla="*/ 91440 w 196468"/>
                  <a:gd name="connsiteY5-12" fmla="*/ 287907 h 287907"/>
                  <a:gd name="connsiteX0-13" fmla="*/ 0 w 196468"/>
                  <a:gd name="connsiteY0-14" fmla="*/ 0 h 287907"/>
                  <a:gd name="connsiteX1-15" fmla="*/ 21807 w 196468"/>
                  <a:gd name="connsiteY1-16" fmla="*/ 2198 h 287907"/>
                  <a:gd name="connsiteX2-17" fmla="*/ 194269 w 196468"/>
                  <a:gd name="connsiteY2-18" fmla="*/ 174660 h 287907"/>
                  <a:gd name="connsiteX3-19" fmla="*/ 196468 w 196468"/>
                  <a:gd name="connsiteY3-20" fmla="*/ 196467 h 287907"/>
                  <a:gd name="connsiteX4-21" fmla="*/ 91440 w 196468"/>
                  <a:gd name="connsiteY4-22" fmla="*/ 287907 h 287907"/>
                  <a:gd name="connsiteX0-23" fmla="*/ 0 w 196468"/>
                  <a:gd name="connsiteY0-24" fmla="*/ 0 h 196467"/>
                  <a:gd name="connsiteX1-25" fmla="*/ 21807 w 196468"/>
                  <a:gd name="connsiteY1-26" fmla="*/ 2198 h 196467"/>
                  <a:gd name="connsiteX2-27" fmla="*/ 194269 w 196468"/>
                  <a:gd name="connsiteY2-28" fmla="*/ 174660 h 196467"/>
                  <a:gd name="connsiteX3-29" fmla="*/ 196468 w 196468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8" h="196467">
                    <a:moveTo>
                      <a:pt x="0" y="0"/>
                    </a:moveTo>
                    <a:lnTo>
                      <a:pt x="21807" y="2198"/>
                    </a:lnTo>
                    <a:cubicBezTo>
                      <a:pt x="108373" y="19912"/>
                      <a:pt x="176555" y="88094"/>
                      <a:pt x="194269" y="174660"/>
                    </a:cubicBezTo>
                    <a:lnTo>
                      <a:pt x="196468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54" name="任意多边形 101"/>
              <p:cNvSpPr/>
              <p:nvPr/>
            </p:nvSpPr>
            <p:spPr>
              <a:xfrm rot="16200000">
                <a:off x="4568619" y="3097451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4269 w 196467"/>
                  <a:gd name="connsiteY1" fmla="*/ 21806 h 196467"/>
                  <a:gd name="connsiteX2" fmla="*/ 21807 w 196467"/>
                  <a:gd name="connsiteY2" fmla="*/ 194268 h 196467"/>
                  <a:gd name="connsiteX3" fmla="*/ 0 w 196467"/>
                  <a:gd name="connsiteY3" fmla="*/ 196467 h 196467"/>
                  <a:gd name="connsiteX4" fmla="*/ 0 w 196467"/>
                  <a:gd name="connsiteY4" fmla="*/ 0 h 196467"/>
                  <a:gd name="connsiteX5" fmla="*/ 196467 w 196467"/>
                  <a:gd name="connsiteY5" fmla="*/ 0 h 196467"/>
                  <a:gd name="connsiteX0-1" fmla="*/ 0 w 196467"/>
                  <a:gd name="connsiteY0-2" fmla="*/ 0 h 196467"/>
                  <a:gd name="connsiteX1-3" fmla="*/ 196467 w 196467"/>
                  <a:gd name="connsiteY1-4" fmla="*/ 0 h 196467"/>
                  <a:gd name="connsiteX2-5" fmla="*/ 194269 w 196467"/>
                  <a:gd name="connsiteY2-6" fmla="*/ 21806 h 196467"/>
                  <a:gd name="connsiteX3-7" fmla="*/ 21807 w 196467"/>
                  <a:gd name="connsiteY3-8" fmla="*/ 194268 h 196467"/>
                  <a:gd name="connsiteX4-9" fmla="*/ 0 w 196467"/>
                  <a:gd name="connsiteY4-10" fmla="*/ 196467 h 196467"/>
                  <a:gd name="connsiteX5-11" fmla="*/ 91440 w 196467"/>
                  <a:gd name="connsiteY5-12" fmla="*/ 91440 h 196467"/>
                  <a:gd name="connsiteX0-13" fmla="*/ 196467 w 196467"/>
                  <a:gd name="connsiteY0-14" fmla="*/ 0 h 196467"/>
                  <a:gd name="connsiteX1-15" fmla="*/ 194269 w 196467"/>
                  <a:gd name="connsiteY1-16" fmla="*/ 21806 h 196467"/>
                  <a:gd name="connsiteX2-17" fmla="*/ 21807 w 196467"/>
                  <a:gd name="connsiteY2-18" fmla="*/ 194268 h 196467"/>
                  <a:gd name="connsiteX3-19" fmla="*/ 0 w 196467"/>
                  <a:gd name="connsiteY3-20" fmla="*/ 196467 h 196467"/>
                  <a:gd name="connsiteX4-21" fmla="*/ 91440 w 196467"/>
                  <a:gd name="connsiteY4-22" fmla="*/ 91440 h 196467"/>
                  <a:gd name="connsiteX0-23" fmla="*/ 196467 w 196467"/>
                  <a:gd name="connsiteY0-24" fmla="*/ 0 h 196467"/>
                  <a:gd name="connsiteX1-25" fmla="*/ 194269 w 196467"/>
                  <a:gd name="connsiteY1-26" fmla="*/ 21806 h 196467"/>
                  <a:gd name="connsiteX2-27" fmla="*/ 21807 w 196467"/>
                  <a:gd name="connsiteY2-28" fmla="*/ 194268 h 196467"/>
                  <a:gd name="connsiteX3-29" fmla="*/ 0 w 196467"/>
                  <a:gd name="connsiteY3-30" fmla="*/ 196467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196467" y="0"/>
                    </a:moveTo>
                    <a:lnTo>
                      <a:pt x="194269" y="21806"/>
                    </a:lnTo>
                    <a:cubicBezTo>
                      <a:pt x="176555" y="108372"/>
                      <a:pt x="108373" y="176554"/>
                      <a:pt x="21807" y="194268"/>
                    </a:cubicBezTo>
                    <a:lnTo>
                      <a:pt x="0" y="196467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55" name="任意多边形 102"/>
              <p:cNvSpPr/>
              <p:nvPr/>
            </p:nvSpPr>
            <p:spPr>
              <a:xfrm rot="16200000">
                <a:off x="4326433" y="3339637"/>
                <a:ext cx="196467" cy="196467"/>
              </a:xfrm>
              <a:custGeom>
                <a:avLst/>
                <a:gdLst>
                  <a:gd name="connsiteX0" fmla="*/ 196467 w 196467"/>
                  <a:gd name="connsiteY0" fmla="*/ 0 h 196467"/>
                  <a:gd name="connsiteX1" fmla="*/ 196467 w 196467"/>
                  <a:gd name="connsiteY1" fmla="*/ 196467 h 196467"/>
                  <a:gd name="connsiteX2" fmla="*/ 0 w 196467"/>
                  <a:gd name="connsiteY2" fmla="*/ 196467 h 196467"/>
                  <a:gd name="connsiteX3" fmla="*/ 2199 w 196467"/>
                  <a:gd name="connsiteY3" fmla="*/ 174660 h 196467"/>
                  <a:gd name="connsiteX4" fmla="*/ 174661 w 196467"/>
                  <a:gd name="connsiteY4" fmla="*/ 2198 h 196467"/>
                  <a:gd name="connsiteX5" fmla="*/ 196467 w 196467"/>
                  <a:gd name="connsiteY5" fmla="*/ 0 h 196467"/>
                  <a:gd name="connsiteX0-1" fmla="*/ 196467 w 287907"/>
                  <a:gd name="connsiteY0-2" fmla="*/ 196467 h 287907"/>
                  <a:gd name="connsiteX1-3" fmla="*/ 0 w 287907"/>
                  <a:gd name="connsiteY1-4" fmla="*/ 196467 h 287907"/>
                  <a:gd name="connsiteX2-5" fmla="*/ 2199 w 287907"/>
                  <a:gd name="connsiteY2-6" fmla="*/ 174660 h 287907"/>
                  <a:gd name="connsiteX3-7" fmla="*/ 174661 w 287907"/>
                  <a:gd name="connsiteY3-8" fmla="*/ 2198 h 287907"/>
                  <a:gd name="connsiteX4-9" fmla="*/ 196467 w 287907"/>
                  <a:gd name="connsiteY4-10" fmla="*/ 0 h 287907"/>
                  <a:gd name="connsiteX5-11" fmla="*/ 287907 w 287907"/>
                  <a:gd name="connsiteY5-12" fmla="*/ 287907 h 287907"/>
                  <a:gd name="connsiteX0-13" fmla="*/ 196467 w 196467"/>
                  <a:gd name="connsiteY0-14" fmla="*/ 196467 h 196467"/>
                  <a:gd name="connsiteX1-15" fmla="*/ 0 w 196467"/>
                  <a:gd name="connsiteY1-16" fmla="*/ 196467 h 196467"/>
                  <a:gd name="connsiteX2-17" fmla="*/ 2199 w 196467"/>
                  <a:gd name="connsiteY2-18" fmla="*/ 174660 h 196467"/>
                  <a:gd name="connsiteX3-19" fmla="*/ 174661 w 196467"/>
                  <a:gd name="connsiteY3-20" fmla="*/ 2198 h 196467"/>
                  <a:gd name="connsiteX4-21" fmla="*/ 196467 w 196467"/>
                  <a:gd name="connsiteY4-22" fmla="*/ 0 h 196467"/>
                  <a:gd name="connsiteX0-23" fmla="*/ 0 w 196467"/>
                  <a:gd name="connsiteY0-24" fmla="*/ 196467 h 196467"/>
                  <a:gd name="connsiteX1-25" fmla="*/ 2199 w 196467"/>
                  <a:gd name="connsiteY1-26" fmla="*/ 174660 h 196467"/>
                  <a:gd name="connsiteX2-27" fmla="*/ 174661 w 196467"/>
                  <a:gd name="connsiteY2-28" fmla="*/ 2198 h 196467"/>
                  <a:gd name="connsiteX3-29" fmla="*/ 196467 w 196467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7" h="196467">
                    <a:moveTo>
                      <a:pt x="0" y="196467"/>
                    </a:moveTo>
                    <a:lnTo>
                      <a:pt x="2199" y="174660"/>
                    </a:lnTo>
                    <a:cubicBezTo>
                      <a:pt x="19913" y="88094"/>
                      <a:pt x="88095" y="19912"/>
                      <a:pt x="174661" y="2198"/>
                    </a:cubicBezTo>
                    <a:lnTo>
                      <a:pt x="196467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56" name="任意多边形 103"/>
              <p:cNvSpPr/>
              <p:nvPr/>
            </p:nvSpPr>
            <p:spPr>
              <a:xfrm rot="16200000">
                <a:off x="4568619" y="3339637"/>
                <a:ext cx="196466" cy="196467"/>
              </a:xfrm>
              <a:custGeom>
                <a:avLst/>
                <a:gdLst>
                  <a:gd name="connsiteX0" fmla="*/ 196466 w 196466"/>
                  <a:gd name="connsiteY0" fmla="*/ 0 h 196467"/>
                  <a:gd name="connsiteX1" fmla="*/ 196466 w 196466"/>
                  <a:gd name="connsiteY1" fmla="*/ 196467 h 196467"/>
                  <a:gd name="connsiteX2" fmla="*/ 174660 w 196466"/>
                  <a:gd name="connsiteY2" fmla="*/ 194268 h 196467"/>
                  <a:gd name="connsiteX3" fmla="*/ 2198 w 196466"/>
                  <a:gd name="connsiteY3" fmla="*/ 21806 h 196467"/>
                  <a:gd name="connsiteX4" fmla="*/ 0 w 196466"/>
                  <a:gd name="connsiteY4" fmla="*/ 0 h 196467"/>
                  <a:gd name="connsiteX5" fmla="*/ 196466 w 196466"/>
                  <a:gd name="connsiteY5" fmla="*/ 0 h 196467"/>
                  <a:gd name="connsiteX0-1" fmla="*/ 196466 w 287906"/>
                  <a:gd name="connsiteY0-2" fmla="*/ 0 h 196467"/>
                  <a:gd name="connsiteX1-3" fmla="*/ 196466 w 287906"/>
                  <a:gd name="connsiteY1-4" fmla="*/ 196467 h 196467"/>
                  <a:gd name="connsiteX2-5" fmla="*/ 174660 w 287906"/>
                  <a:gd name="connsiteY2-6" fmla="*/ 194268 h 196467"/>
                  <a:gd name="connsiteX3-7" fmla="*/ 2198 w 287906"/>
                  <a:gd name="connsiteY3-8" fmla="*/ 21806 h 196467"/>
                  <a:gd name="connsiteX4-9" fmla="*/ 0 w 287906"/>
                  <a:gd name="connsiteY4-10" fmla="*/ 0 h 196467"/>
                  <a:gd name="connsiteX5-11" fmla="*/ 287906 w 287906"/>
                  <a:gd name="connsiteY5-12" fmla="*/ 91440 h 196467"/>
                  <a:gd name="connsiteX0-13" fmla="*/ 196466 w 196466"/>
                  <a:gd name="connsiteY0-14" fmla="*/ 0 h 196467"/>
                  <a:gd name="connsiteX1-15" fmla="*/ 196466 w 196466"/>
                  <a:gd name="connsiteY1-16" fmla="*/ 196467 h 196467"/>
                  <a:gd name="connsiteX2-17" fmla="*/ 174660 w 196466"/>
                  <a:gd name="connsiteY2-18" fmla="*/ 194268 h 196467"/>
                  <a:gd name="connsiteX3-19" fmla="*/ 2198 w 196466"/>
                  <a:gd name="connsiteY3-20" fmla="*/ 21806 h 196467"/>
                  <a:gd name="connsiteX4-21" fmla="*/ 0 w 196466"/>
                  <a:gd name="connsiteY4-22" fmla="*/ 0 h 196467"/>
                  <a:gd name="connsiteX0-23" fmla="*/ 196466 w 196466"/>
                  <a:gd name="connsiteY0-24" fmla="*/ 196467 h 196467"/>
                  <a:gd name="connsiteX1-25" fmla="*/ 174660 w 196466"/>
                  <a:gd name="connsiteY1-26" fmla="*/ 194268 h 196467"/>
                  <a:gd name="connsiteX2-27" fmla="*/ 2198 w 196466"/>
                  <a:gd name="connsiteY2-28" fmla="*/ 21806 h 196467"/>
                  <a:gd name="connsiteX3-29" fmla="*/ 0 w 196466"/>
                  <a:gd name="connsiteY3-30" fmla="*/ 0 h 1964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466" h="196467">
                    <a:moveTo>
                      <a:pt x="196466" y="196467"/>
                    </a:moveTo>
                    <a:lnTo>
                      <a:pt x="174660" y="194268"/>
                    </a:lnTo>
                    <a:cubicBezTo>
                      <a:pt x="88094" y="176554"/>
                      <a:pt x="19912" y="108372"/>
                      <a:pt x="2198" y="21806"/>
                    </a:cubicBez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sp>
          <p:nvSpPr>
            <p:cNvPr id="49" name="等腰三角形 41"/>
            <p:cNvSpPr/>
            <p:nvPr/>
          </p:nvSpPr>
          <p:spPr>
            <a:xfrm rot="10800000">
              <a:off x="4536226" y="3084249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0" name="等腰三角形 41"/>
            <p:cNvSpPr/>
            <p:nvPr/>
          </p:nvSpPr>
          <p:spPr>
            <a:xfrm rot="16200000" flipH="1">
              <a:off x="4749188" y="3294053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1" name="等腰三角形 41"/>
            <p:cNvSpPr/>
            <p:nvPr/>
          </p:nvSpPr>
          <p:spPr>
            <a:xfrm rot="5400000">
              <a:off x="4318741" y="3296382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2" name="等腰三角形 41"/>
            <p:cNvSpPr/>
            <p:nvPr/>
          </p:nvSpPr>
          <p:spPr>
            <a:xfrm rot="10800000" flipH="1" flipV="1">
              <a:off x="4536226" y="3510705"/>
              <a:ext cx="19066" cy="45449"/>
            </a:xfrm>
            <a:custGeom>
              <a:avLst/>
              <a:gdLst>
                <a:gd name="connsiteX0" fmla="*/ 0 w 602808"/>
                <a:gd name="connsiteY0" fmla="*/ 1220687 h 1220687"/>
                <a:gd name="connsiteX1" fmla="*/ 301404 w 602808"/>
                <a:gd name="connsiteY1" fmla="*/ 0 h 1220687"/>
                <a:gd name="connsiteX2" fmla="*/ 602808 w 602808"/>
                <a:gd name="connsiteY2" fmla="*/ 1220687 h 1220687"/>
                <a:gd name="connsiteX3" fmla="*/ 0 w 602808"/>
                <a:gd name="connsiteY3" fmla="*/ 1220687 h 1220687"/>
                <a:gd name="connsiteX0-1" fmla="*/ 0 w 603054"/>
                <a:gd name="connsiteY0-2" fmla="*/ 1220687 h 1323698"/>
                <a:gd name="connsiteX1-3" fmla="*/ 301404 w 603054"/>
                <a:gd name="connsiteY1-4" fmla="*/ 0 h 1323698"/>
                <a:gd name="connsiteX2-5" fmla="*/ 602808 w 603054"/>
                <a:gd name="connsiteY2-6" fmla="*/ 1220687 h 1323698"/>
                <a:gd name="connsiteX3-7" fmla="*/ 0 w 603054"/>
                <a:gd name="connsiteY3-8" fmla="*/ 1220687 h 1323698"/>
                <a:gd name="connsiteX0-9" fmla="*/ 88 w 603061"/>
                <a:gd name="connsiteY0-10" fmla="*/ 1220687 h 1415283"/>
                <a:gd name="connsiteX1-11" fmla="*/ 301492 w 603061"/>
                <a:gd name="connsiteY1-12" fmla="*/ 0 h 1415283"/>
                <a:gd name="connsiteX2-13" fmla="*/ 602896 w 603061"/>
                <a:gd name="connsiteY2-14" fmla="*/ 1220687 h 1415283"/>
                <a:gd name="connsiteX3-15" fmla="*/ 88 w 603061"/>
                <a:gd name="connsiteY3-16" fmla="*/ 1220687 h 1415283"/>
                <a:gd name="connsiteX0-17" fmla="*/ 89 w 602903"/>
                <a:gd name="connsiteY0-18" fmla="*/ 1220687 h 1437387"/>
                <a:gd name="connsiteX1-19" fmla="*/ 301493 w 602903"/>
                <a:gd name="connsiteY1-20" fmla="*/ 0 h 1437387"/>
                <a:gd name="connsiteX2-21" fmla="*/ 602897 w 602903"/>
                <a:gd name="connsiteY2-22" fmla="*/ 1220687 h 1437387"/>
                <a:gd name="connsiteX3-23" fmla="*/ 89 w 602903"/>
                <a:gd name="connsiteY3-24" fmla="*/ 1220687 h 1437387"/>
                <a:gd name="connsiteX0-25" fmla="*/ 166 w 602980"/>
                <a:gd name="connsiteY0-26" fmla="*/ 1220687 h 1437387"/>
                <a:gd name="connsiteX1-27" fmla="*/ 301570 w 602980"/>
                <a:gd name="connsiteY1-28" fmla="*/ 0 h 1437387"/>
                <a:gd name="connsiteX2-29" fmla="*/ 602974 w 602980"/>
                <a:gd name="connsiteY2-30" fmla="*/ 1220687 h 1437387"/>
                <a:gd name="connsiteX3-31" fmla="*/ 166 w 602980"/>
                <a:gd name="connsiteY3-32" fmla="*/ 1220687 h 1437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2980" h="1437387">
                  <a:moveTo>
                    <a:pt x="166" y="1220687"/>
                  </a:moveTo>
                  <a:lnTo>
                    <a:pt x="301570" y="0"/>
                  </a:lnTo>
                  <a:lnTo>
                    <a:pt x="602974" y="1220687"/>
                  </a:lnTo>
                  <a:cubicBezTo>
                    <a:pt x="605238" y="1512787"/>
                    <a:pt x="-11623" y="1506437"/>
                    <a:pt x="166" y="1220687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331821" y="4889422"/>
            <a:ext cx="1783080" cy="423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消费：提档升级</a:t>
            </a:r>
            <a:endParaRPr lang="zh-CN" altLang="en-US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309471" y="5369715"/>
            <a:ext cx="3151779" cy="13087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200">
                <a:solidFill>
                  <a:prstClr val="white">
                    <a:alpha val="80000"/>
                  </a:prstClr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推广</a:t>
            </a:r>
            <a:r>
              <a:rPr lang="zh-CN" altLang="en-US" sz="1400" dirty="0">
                <a:solidFill>
                  <a:srgbClr val="FF0000"/>
                </a:solidFill>
                <a:ea typeface="微软雅黑" panose="020B0503020204020204" charset="-122"/>
              </a:rPr>
              <a:t>新零售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应用场景</a:t>
            </a:r>
            <a:endParaRPr lang="zh-CN" altLang="en-US" sz="140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构建</a:t>
            </a:r>
            <a:r>
              <a:rPr lang="zh-CN" altLang="en-US" sz="1400" dirty="0">
                <a:solidFill>
                  <a:srgbClr val="FF0000"/>
                </a:solidFill>
                <a:ea typeface="微软雅黑" panose="020B0503020204020204" charset="-122"/>
              </a:rPr>
              <a:t>数字贸易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应用场景</a:t>
            </a:r>
            <a:endParaRPr lang="zh-CN" altLang="en-US" sz="140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建设</a:t>
            </a:r>
            <a:r>
              <a:rPr lang="zh-CN" altLang="en-US" sz="1400" dirty="0">
                <a:solidFill>
                  <a:srgbClr val="FF0000"/>
                </a:solidFill>
                <a:ea typeface="微软雅黑" panose="020B0503020204020204" charset="-122"/>
              </a:rPr>
              <a:t>智慧商圈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charset="-122"/>
              </a:rPr>
              <a:t>应用场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charset="-122"/>
              </a:rPr>
              <a:t>景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进一步扩大移动支付、共享经济</a:t>
            </a:r>
            <a:endParaRPr lang="zh-CN" altLang="en-US" dirty="0">
              <a:solidFill>
                <a:srgbClr val="FF0000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的应用范围</a:t>
            </a:r>
            <a:endParaRPr lang="zh-CN" altLang="en-US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62581" y="2700129"/>
            <a:ext cx="24688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工业：智能制造提升</a:t>
            </a:r>
            <a:endParaRPr lang="zh-CN" altLang="en-US" sz="20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62581" y="3064852"/>
            <a:ext cx="2837666" cy="12712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200">
                <a:solidFill>
                  <a:prstClr val="white">
                    <a:alpha val="80000"/>
                  </a:prstClr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智能工厂</a:t>
            </a:r>
            <a:r>
              <a:rPr lang="zh-CN" altLang="en-US" sz="1600" dirty="0">
                <a:solidFill>
                  <a:schemeClr val="bg1"/>
                </a:solidFill>
                <a:ea typeface="微软雅黑" panose="020B0503020204020204" charset="-122"/>
              </a:rPr>
              <a:t>应用场景</a:t>
            </a:r>
            <a:r>
              <a:rPr lang="zh-CN" altLang="en-US" sz="1600" dirty="0">
                <a:solidFill>
                  <a:schemeClr val="bg1"/>
                </a:solidFill>
                <a:ea typeface="微软雅黑" panose="020B0503020204020204" charset="-122"/>
              </a:rPr>
              <a:t>（智能工厂、数字化车间、机器人生产线）</a:t>
            </a:r>
            <a:endParaRPr lang="zh-CN" altLang="en-US" sz="160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智能网联汽车</a:t>
            </a:r>
            <a:r>
              <a:rPr lang="zh-CN" altLang="en-US" sz="1600" dirty="0">
                <a:solidFill>
                  <a:schemeClr val="bg1"/>
                </a:solidFill>
                <a:ea typeface="微软雅黑" panose="020B0503020204020204" charset="-122"/>
              </a:rPr>
              <a:t>应用场景</a:t>
            </a:r>
            <a:endParaRPr lang="zh-CN" altLang="en-US" sz="160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工业互联网</a:t>
            </a:r>
            <a:r>
              <a:rPr lang="zh-CN" altLang="en-US" sz="1600" dirty="0">
                <a:solidFill>
                  <a:schemeClr val="bg1"/>
                </a:solidFill>
                <a:ea typeface="微软雅黑" panose="020B0503020204020204" charset="-122"/>
              </a:rPr>
              <a:t>应用场景</a:t>
            </a:r>
            <a:endParaRPr lang="zh-CN" altLang="en-US" sz="16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292769" y="1269852"/>
            <a:ext cx="3218180" cy="423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公共服务：智慧城市</a:t>
            </a:r>
            <a:r>
              <a:rPr lang="en-US" altLang="zh-CN" dirty="0">
                <a:solidFill>
                  <a:srgbClr val="FF0000"/>
                </a:solidFill>
                <a:ea typeface="微软雅黑" panose="020B0503020204020204" charset="-122"/>
              </a:rPr>
              <a:t>/</a:t>
            </a:r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医疗</a:t>
            </a:r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建设</a:t>
            </a:r>
            <a:endParaRPr lang="zh-CN" altLang="en-US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292769" y="1699980"/>
            <a:ext cx="3109182" cy="16395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200">
                <a:solidFill>
                  <a:prstClr val="white">
                    <a:alpha val="80000"/>
                  </a:prstClr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城市管理智慧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charset="-122"/>
              </a:rPr>
              <a:t>（智能门禁、人脸识别、车牌识别等方式，构建社区安防系统，推进智慧物流）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市民生活智慧应用场景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charset="-122"/>
              </a:rPr>
              <a:t>（智慧医疗建设，建设数字化医院、数字校园、电子书包、人工智能教学、微课等在线教育）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通信信息智慧应用场景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charset="-122"/>
              </a:rPr>
              <a:t>5G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charset="-122"/>
              </a:rPr>
              <a:t>通信）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5" name="椭圆 64"/>
          <p:cNvSpPr/>
          <p:nvPr/>
        </p:nvSpPr>
        <p:spPr>
          <a:xfrm rot="20700000">
            <a:off x="2574173" y="2993972"/>
            <a:ext cx="6690382" cy="16758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38822" y="3686816"/>
            <a:ext cx="8554345" cy="3308055"/>
            <a:chOff x="298650" y="3488058"/>
            <a:chExt cx="8554345" cy="3308055"/>
          </a:xfrm>
        </p:grpSpPr>
        <p:sp>
          <p:nvSpPr>
            <p:cNvPr id="67" name="任意多边形 92"/>
            <p:cNvSpPr/>
            <p:nvPr/>
          </p:nvSpPr>
          <p:spPr>
            <a:xfrm rot="3551168">
              <a:off x="4936234" y="3269493"/>
              <a:ext cx="805545" cy="1242674"/>
            </a:xfrm>
            <a:custGeom>
              <a:avLst/>
              <a:gdLst>
                <a:gd name="connsiteX0" fmla="*/ 117970 w 805545"/>
                <a:gd name="connsiteY0" fmla="*/ 232750 h 1242674"/>
                <a:gd name="connsiteX1" fmla="*/ 402773 w 805545"/>
                <a:gd name="connsiteY1" fmla="*/ 0 h 1242674"/>
                <a:gd name="connsiteX2" fmla="*/ 805545 w 805545"/>
                <a:gd name="connsiteY2" fmla="*/ 794658 h 1242674"/>
                <a:gd name="connsiteX3" fmla="*/ 736758 w 805545"/>
                <a:gd name="connsiteY3" fmla="*/ 1238959 h 1242674"/>
                <a:gd name="connsiteX4" fmla="*/ 735204 w 805545"/>
                <a:gd name="connsiteY4" fmla="*/ 1242674 h 1242674"/>
                <a:gd name="connsiteX5" fmla="*/ 739876 w 805545"/>
                <a:gd name="connsiteY5" fmla="*/ 1151238 h 1242674"/>
                <a:gd name="connsiteX6" fmla="*/ 392728 w 805545"/>
                <a:gd name="connsiteY6" fmla="*/ 466325 h 1242674"/>
                <a:gd name="connsiteX7" fmla="*/ 45580 w 805545"/>
                <a:gd name="connsiteY7" fmla="*/ 1151238 h 1242674"/>
                <a:gd name="connsiteX8" fmla="*/ 45791 w 805545"/>
                <a:gd name="connsiteY8" fmla="*/ 1155365 h 1242674"/>
                <a:gd name="connsiteX9" fmla="*/ 31653 w 805545"/>
                <a:gd name="connsiteY9" fmla="*/ 1103975 h 1242674"/>
                <a:gd name="connsiteX10" fmla="*/ 0 w 805545"/>
                <a:gd name="connsiteY10" fmla="*/ 794658 h 1242674"/>
                <a:gd name="connsiteX11" fmla="*/ 117970 w 805545"/>
                <a:gd name="connsiteY11" fmla="*/ 232750 h 124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5545" h="1242674">
                  <a:moveTo>
                    <a:pt x="117970" y="232750"/>
                  </a:moveTo>
                  <a:cubicBezTo>
                    <a:pt x="190857" y="88945"/>
                    <a:pt x="291550" y="0"/>
                    <a:pt x="402773" y="0"/>
                  </a:cubicBezTo>
                  <a:cubicBezTo>
                    <a:pt x="625218" y="-1"/>
                    <a:pt x="805545" y="355781"/>
                    <a:pt x="805545" y="794658"/>
                  </a:cubicBezTo>
                  <a:cubicBezTo>
                    <a:pt x="805545" y="959237"/>
                    <a:pt x="780187" y="1112130"/>
                    <a:pt x="736758" y="1238959"/>
                  </a:cubicBezTo>
                  <a:lnTo>
                    <a:pt x="735204" y="1242674"/>
                  </a:lnTo>
                  <a:lnTo>
                    <a:pt x="739876" y="1151238"/>
                  </a:lnTo>
                  <a:cubicBezTo>
                    <a:pt x="739876" y="772971"/>
                    <a:pt x="584453" y="466325"/>
                    <a:pt x="392728" y="466325"/>
                  </a:cubicBezTo>
                  <a:cubicBezTo>
                    <a:pt x="201003" y="466325"/>
                    <a:pt x="45580" y="772971"/>
                    <a:pt x="45580" y="1151238"/>
                  </a:cubicBezTo>
                  <a:lnTo>
                    <a:pt x="45791" y="1155365"/>
                  </a:lnTo>
                  <a:lnTo>
                    <a:pt x="31653" y="1103975"/>
                  </a:lnTo>
                  <a:cubicBezTo>
                    <a:pt x="11271" y="1008903"/>
                    <a:pt x="1" y="904377"/>
                    <a:pt x="0" y="794658"/>
                  </a:cubicBezTo>
                  <a:cubicBezTo>
                    <a:pt x="0" y="575220"/>
                    <a:pt x="45083" y="376555"/>
                    <a:pt x="117970" y="2327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4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8" name="KSO_Shape"/>
            <p:cNvSpPr/>
            <p:nvPr/>
          </p:nvSpPr>
          <p:spPr bwMode="auto">
            <a:xfrm rot="3761771" flipH="1">
              <a:off x="5454354" y="3512959"/>
              <a:ext cx="259171" cy="424872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98650" y="3735401"/>
              <a:ext cx="8554345" cy="3060712"/>
              <a:chOff x="-5422268" y="3735400"/>
              <a:chExt cx="18316788" cy="6553676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H="1">
                <a:off x="-5422268" y="3735400"/>
                <a:ext cx="10573889" cy="2509765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68053" flipH="1">
                <a:off x="-321461" y="4154449"/>
                <a:ext cx="5642497" cy="5349329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任意多边形 116"/>
              <p:cNvSpPr/>
              <p:nvPr/>
            </p:nvSpPr>
            <p:spPr>
              <a:xfrm>
                <a:off x="1565934" y="4387776"/>
                <a:ext cx="11328586" cy="5901300"/>
              </a:xfrm>
              <a:custGeom>
                <a:avLst/>
                <a:gdLst>
                  <a:gd name="connsiteX0" fmla="*/ 11092543 w 11179629"/>
                  <a:gd name="connsiteY0" fmla="*/ 0 h 5900058"/>
                  <a:gd name="connsiteX1" fmla="*/ 32657 w 11179629"/>
                  <a:gd name="connsiteY1" fmla="*/ 2732315 h 5900058"/>
                  <a:gd name="connsiteX2" fmla="*/ 0 w 11179629"/>
                  <a:gd name="connsiteY2" fmla="*/ 5900058 h 5900058"/>
                  <a:gd name="connsiteX3" fmla="*/ 4615543 w 11179629"/>
                  <a:gd name="connsiteY3" fmla="*/ 5845629 h 5900058"/>
                  <a:gd name="connsiteX4" fmla="*/ 4702629 w 11179629"/>
                  <a:gd name="connsiteY4" fmla="*/ 5780315 h 5900058"/>
                  <a:gd name="connsiteX5" fmla="*/ 11179629 w 11179629"/>
                  <a:gd name="connsiteY5" fmla="*/ 174172 h 5900058"/>
                  <a:gd name="connsiteX6" fmla="*/ 11092543 w 11179629"/>
                  <a:gd name="connsiteY6" fmla="*/ 0 h 5900058"/>
                  <a:gd name="connsiteX0-1" fmla="*/ 11092543 w 11179629"/>
                  <a:gd name="connsiteY0-2" fmla="*/ 0 h 5900058"/>
                  <a:gd name="connsiteX1-3" fmla="*/ 32657 w 11179629"/>
                  <a:gd name="connsiteY1-4" fmla="*/ 2732315 h 5900058"/>
                  <a:gd name="connsiteX2-5" fmla="*/ 0 w 11179629"/>
                  <a:gd name="connsiteY2-6" fmla="*/ 5900058 h 5900058"/>
                  <a:gd name="connsiteX3-7" fmla="*/ 4615543 w 11179629"/>
                  <a:gd name="connsiteY3-8" fmla="*/ 5845629 h 5900058"/>
                  <a:gd name="connsiteX4-9" fmla="*/ 11179629 w 11179629"/>
                  <a:gd name="connsiteY4-10" fmla="*/ 174172 h 5900058"/>
                  <a:gd name="connsiteX5-11" fmla="*/ 11092543 w 11179629"/>
                  <a:gd name="connsiteY5-12" fmla="*/ 0 h 5900058"/>
                  <a:gd name="connsiteX0-13" fmla="*/ 11092543 w 11179629"/>
                  <a:gd name="connsiteY0-14" fmla="*/ 0 h 5900058"/>
                  <a:gd name="connsiteX1-15" fmla="*/ 32657 w 11179629"/>
                  <a:gd name="connsiteY1-16" fmla="*/ 2732315 h 5900058"/>
                  <a:gd name="connsiteX2-17" fmla="*/ 0 w 11179629"/>
                  <a:gd name="connsiteY2-18" fmla="*/ 5900058 h 5900058"/>
                  <a:gd name="connsiteX3-19" fmla="*/ 4495801 w 11179629"/>
                  <a:gd name="connsiteY3-20" fmla="*/ 5845629 h 5900058"/>
                  <a:gd name="connsiteX4-21" fmla="*/ 11179629 w 11179629"/>
                  <a:gd name="connsiteY4-22" fmla="*/ 174172 h 5900058"/>
                  <a:gd name="connsiteX5-23" fmla="*/ 11092543 w 11179629"/>
                  <a:gd name="connsiteY5-24" fmla="*/ 0 h 5900058"/>
                  <a:gd name="connsiteX0-25" fmla="*/ 11092543 w 11179629"/>
                  <a:gd name="connsiteY0-26" fmla="*/ 0 h 5900058"/>
                  <a:gd name="connsiteX1-27" fmla="*/ 32657 w 11179629"/>
                  <a:gd name="connsiteY1-28" fmla="*/ 2732315 h 5900058"/>
                  <a:gd name="connsiteX2-29" fmla="*/ 0 w 11179629"/>
                  <a:gd name="connsiteY2-30" fmla="*/ 5900058 h 5900058"/>
                  <a:gd name="connsiteX3-31" fmla="*/ 4495801 w 11179629"/>
                  <a:gd name="connsiteY3-32" fmla="*/ 5856515 h 5900058"/>
                  <a:gd name="connsiteX4-33" fmla="*/ 11179629 w 11179629"/>
                  <a:gd name="connsiteY4-34" fmla="*/ 174172 h 5900058"/>
                  <a:gd name="connsiteX5-35" fmla="*/ 11092543 w 11179629"/>
                  <a:gd name="connsiteY5-36" fmla="*/ 0 h 5900058"/>
                  <a:gd name="connsiteX0-37" fmla="*/ 11092543 w 11179629"/>
                  <a:gd name="connsiteY0-38" fmla="*/ 0 h 5900058"/>
                  <a:gd name="connsiteX1-39" fmla="*/ 32657 w 11179629"/>
                  <a:gd name="connsiteY1-40" fmla="*/ 2732315 h 5900058"/>
                  <a:gd name="connsiteX2-41" fmla="*/ 0 w 11179629"/>
                  <a:gd name="connsiteY2-42" fmla="*/ 5900058 h 5900058"/>
                  <a:gd name="connsiteX3-43" fmla="*/ 4495801 w 11179629"/>
                  <a:gd name="connsiteY3-44" fmla="*/ 5856515 h 5900058"/>
                  <a:gd name="connsiteX4-45" fmla="*/ 11179629 w 11179629"/>
                  <a:gd name="connsiteY4-46" fmla="*/ 174172 h 5900058"/>
                  <a:gd name="connsiteX5-47" fmla="*/ 11092543 w 11179629"/>
                  <a:gd name="connsiteY5-48" fmla="*/ 0 h 5900058"/>
                  <a:gd name="connsiteX0-49" fmla="*/ 11092543 w 11203518"/>
                  <a:gd name="connsiteY0-50" fmla="*/ 0 h 5900058"/>
                  <a:gd name="connsiteX1-51" fmla="*/ 32657 w 11203518"/>
                  <a:gd name="connsiteY1-52" fmla="*/ 2732315 h 5900058"/>
                  <a:gd name="connsiteX2-53" fmla="*/ 0 w 11203518"/>
                  <a:gd name="connsiteY2-54" fmla="*/ 5900058 h 5900058"/>
                  <a:gd name="connsiteX3-55" fmla="*/ 4495801 w 11203518"/>
                  <a:gd name="connsiteY3-56" fmla="*/ 5856515 h 5900058"/>
                  <a:gd name="connsiteX4-57" fmla="*/ 11179629 w 11203518"/>
                  <a:gd name="connsiteY4-58" fmla="*/ 174172 h 5900058"/>
                  <a:gd name="connsiteX5-59" fmla="*/ 11092543 w 11203518"/>
                  <a:gd name="connsiteY5-60" fmla="*/ 0 h 5900058"/>
                  <a:gd name="connsiteX0-61" fmla="*/ 11092543 w 11285683"/>
                  <a:gd name="connsiteY0-62" fmla="*/ 0 h 5900058"/>
                  <a:gd name="connsiteX1-63" fmla="*/ 32657 w 11285683"/>
                  <a:gd name="connsiteY1-64" fmla="*/ 2732315 h 5900058"/>
                  <a:gd name="connsiteX2-65" fmla="*/ 0 w 11285683"/>
                  <a:gd name="connsiteY2-66" fmla="*/ 5900058 h 5900058"/>
                  <a:gd name="connsiteX3-67" fmla="*/ 4495801 w 11285683"/>
                  <a:gd name="connsiteY3-68" fmla="*/ 5856515 h 5900058"/>
                  <a:gd name="connsiteX4-69" fmla="*/ 11274808 w 11285683"/>
                  <a:gd name="connsiteY4-70" fmla="*/ 323736 h 5900058"/>
                  <a:gd name="connsiteX5-71" fmla="*/ 11092543 w 11285683"/>
                  <a:gd name="connsiteY5-72" fmla="*/ 0 h 5900058"/>
                  <a:gd name="connsiteX0-73" fmla="*/ 11092543 w 11298490"/>
                  <a:gd name="connsiteY0-74" fmla="*/ 1186 h 5901244"/>
                  <a:gd name="connsiteX1-75" fmla="*/ 32657 w 11298490"/>
                  <a:gd name="connsiteY1-76" fmla="*/ 2733501 h 5901244"/>
                  <a:gd name="connsiteX2-77" fmla="*/ 0 w 11298490"/>
                  <a:gd name="connsiteY2-78" fmla="*/ 5901244 h 5901244"/>
                  <a:gd name="connsiteX3-79" fmla="*/ 4495801 w 11298490"/>
                  <a:gd name="connsiteY3-80" fmla="*/ 5857701 h 5901244"/>
                  <a:gd name="connsiteX4-81" fmla="*/ 11274808 w 11298490"/>
                  <a:gd name="connsiteY4-82" fmla="*/ 324922 h 5901244"/>
                  <a:gd name="connsiteX5-83" fmla="*/ 11092543 w 11298490"/>
                  <a:gd name="connsiteY5-84" fmla="*/ 1186 h 5901244"/>
                  <a:gd name="connsiteX0-85" fmla="*/ 11092543 w 11328585"/>
                  <a:gd name="connsiteY0-86" fmla="*/ 1242 h 5901300"/>
                  <a:gd name="connsiteX1-87" fmla="*/ 32657 w 11328585"/>
                  <a:gd name="connsiteY1-88" fmla="*/ 2733557 h 5901300"/>
                  <a:gd name="connsiteX2-89" fmla="*/ 0 w 11328585"/>
                  <a:gd name="connsiteY2-90" fmla="*/ 5901300 h 5901300"/>
                  <a:gd name="connsiteX3-91" fmla="*/ 4495801 w 11328585"/>
                  <a:gd name="connsiteY3-92" fmla="*/ 5857757 h 5901300"/>
                  <a:gd name="connsiteX4-93" fmla="*/ 11274808 w 11328585"/>
                  <a:gd name="connsiteY4-94" fmla="*/ 324978 h 5901300"/>
                  <a:gd name="connsiteX5-95" fmla="*/ 11092543 w 11328585"/>
                  <a:gd name="connsiteY5-96" fmla="*/ 1242 h 5901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1328585" h="5901300">
                    <a:moveTo>
                      <a:pt x="11092543" y="1242"/>
                    </a:moveTo>
                    <a:lnTo>
                      <a:pt x="32657" y="2733557"/>
                    </a:lnTo>
                    <a:lnTo>
                      <a:pt x="0" y="5901300"/>
                    </a:lnTo>
                    <a:lnTo>
                      <a:pt x="4495801" y="5857757"/>
                    </a:lnTo>
                    <a:cubicBezTo>
                      <a:pt x="6723744" y="3963643"/>
                      <a:pt x="9046865" y="2219092"/>
                      <a:pt x="11274808" y="324978"/>
                    </a:cubicBezTo>
                    <a:cubicBezTo>
                      <a:pt x="11389963" y="243798"/>
                      <a:pt x="11316071" y="-20282"/>
                      <a:pt x="11092543" y="12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87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 flipH="1" flipV="1">
            <a:off x="5926526" y="939679"/>
            <a:ext cx="5881024" cy="3037546"/>
            <a:chOff x="79320" y="3488057"/>
            <a:chExt cx="5881024" cy="3037546"/>
          </a:xfrm>
        </p:grpSpPr>
        <p:sp>
          <p:nvSpPr>
            <p:cNvPr id="74" name="任意多边形 118"/>
            <p:cNvSpPr/>
            <p:nvPr/>
          </p:nvSpPr>
          <p:spPr>
            <a:xfrm rot="3551168">
              <a:off x="4936234" y="3269493"/>
              <a:ext cx="805545" cy="1242674"/>
            </a:xfrm>
            <a:custGeom>
              <a:avLst/>
              <a:gdLst>
                <a:gd name="connsiteX0" fmla="*/ 117970 w 805545"/>
                <a:gd name="connsiteY0" fmla="*/ 232750 h 1242674"/>
                <a:gd name="connsiteX1" fmla="*/ 402773 w 805545"/>
                <a:gd name="connsiteY1" fmla="*/ 0 h 1242674"/>
                <a:gd name="connsiteX2" fmla="*/ 805545 w 805545"/>
                <a:gd name="connsiteY2" fmla="*/ 794658 h 1242674"/>
                <a:gd name="connsiteX3" fmla="*/ 736758 w 805545"/>
                <a:gd name="connsiteY3" fmla="*/ 1238959 h 1242674"/>
                <a:gd name="connsiteX4" fmla="*/ 735204 w 805545"/>
                <a:gd name="connsiteY4" fmla="*/ 1242674 h 1242674"/>
                <a:gd name="connsiteX5" fmla="*/ 739876 w 805545"/>
                <a:gd name="connsiteY5" fmla="*/ 1151238 h 1242674"/>
                <a:gd name="connsiteX6" fmla="*/ 392728 w 805545"/>
                <a:gd name="connsiteY6" fmla="*/ 466325 h 1242674"/>
                <a:gd name="connsiteX7" fmla="*/ 45580 w 805545"/>
                <a:gd name="connsiteY7" fmla="*/ 1151238 h 1242674"/>
                <a:gd name="connsiteX8" fmla="*/ 45791 w 805545"/>
                <a:gd name="connsiteY8" fmla="*/ 1155365 h 1242674"/>
                <a:gd name="connsiteX9" fmla="*/ 31653 w 805545"/>
                <a:gd name="connsiteY9" fmla="*/ 1103975 h 1242674"/>
                <a:gd name="connsiteX10" fmla="*/ 0 w 805545"/>
                <a:gd name="connsiteY10" fmla="*/ 794658 h 1242674"/>
                <a:gd name="connsiteX11" fmla="*/ 117970 w 805545"/>
                <a:gd name="connsiteY11" fmla="*/ 232750 h 124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5545" h="1242674">
                  <a:moveTo>
                    <a:pt x="117970" y="232750"/>
                  </a:moveTo>
                  <a:cubicBezTo>
                    <a:pt x="190857" y="88945"/>
                    <a:pt x="291550" y="0"/>
                    <a:pt x="402773" y="0"/>
                  </a:cubicBezTo>
                  <a:cubicBezTo>
                    <a:pt x="625218" y="-1"/>
                    <a:pt x="805545" y="355781"/>
                    <a:pt x="805545" y="794658"/>
                  </a:cubicBezTo>
                  <a:cubicBezTo>
                    <a:pt x="805545" y="959237"/>
                    <a:pt x="780187" y="1112130"/>
                    <a:pt x="736758" y="1238959"/>
                  </a:cubicBezTo>
                  <a:lnTo>
                    <a:pt x="735204" y="1242674"/>
                  </a:lnTo>
                  <a:lnTo>
                    <a:pt x="739876" y="1151238"/>
                  </a:lnTo>
                  <a:cubicBezTo>
                    <a:pt x="739876" y="772971"/>
                    <a:pt x="584453" y="466325"/>
                    <a:pt x="392728" y="466325"/>
                  </a:cubicBezTo>
                  <a:cubicBezTo>
                    <a:pt x="201003" y="466325"/>
                    <a:pt x="45580" y="772971"/>
                    <a:pt x="45580" y="1151238"/>
                  </a:cubicBezTo>
                  <a:lnTo>
                    <a:pt x="45791" y="1155365"/>
                  </a:lnTo>
                  <a:lnTo>
                    <a:pt x="31653" y="1103975"/>
                  </a:lnTo>
                  <a:cubicBezTo>
                    <a:pt x="11271" y="1008903"/>
                    <a:pt x="1" y="904377"/>
                    <a:pt x="0" y="794658"/>
                  </a:cubicBezTo>
                  <a:cubicBezTo>
                    <a:pt x="0" y="575220"/>
                    <a:pt x="45083" y="376555"/>
                    <a:pt x="117970" y="2327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4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75" name="KSO_Shape"/>
            <p:cNvSpPr/>
            <p:nvPr/>
          </p:nvSpPr>
          <p:spPr bwMode="auto">
            <a:xfrm rot="3761771" flipH="1">
              <a:off x="5454354" y="3512959"/>
              <a:ext cx="259171" cy="424872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9320" y="3735401"/>
              <a:ext cx="5290700" cy="2790202"/>
              <a:chOff x="-5891904" y="3735400"/>
              <a:chExt cx="11328586" cy="5974453"/>
            </a:xfrm>
          </p:grpSpPr>
          <p:cxnSp>
            <p:nvCxnSpPr>
              <p:cNvPr id="77" name="直接连接符 76"/>
              <p:cNvCxnSpPr/>
              <p:nvPr/>
            </p:nvCxnSpPr>
            <p:spPr>
              <a:xfrm flipH="1">
                <a:off x="-5422268" y="3735400"/>
                <a:ext cx="10573889" cy="2509765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168053" flipH="1">
                <a:off x="-321461" y="4154449"/>
                <a:ext cx="5642497" cy="5349329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任意多边形 123"/>
              <p:cNvSpPr/>
              <p:nvPr/>
            </p:nvSpPr>
            <p:spPr>
              <a:xfrm>
                <a:off x="-5891904" y="3808553"/>
                <a:ext cx="11328586" cy="5901300"/>
              </a:xfrm>
              <a:custGeom>
                <a:avLst/>
                <a:gdLst>
                  <a:gd name="connsiteX0" fmla="*/ 11092543 w 11179629"/>
                  <a:gd name="connsiteY0" fmla="*/ 0 h 5900058"/>
                  <a:gd name="connsiteX1" fmla="*/ 32657 w 11179629"/>
                  <a:gd name="connsiteY1" fmla="*/ 2732315 h 5900058"/>
                  <a:gd name="connsiteX2" fmla="*/ 0 w 11179629"/>
                  <a:gd name="connsiteY2" fmla="*/ 5900058 h 5900058"/>
                  <a:gd name="connsiteX3" fmla="*/ 4615543 w 11179629"/>
                  <a:gd name="connsiteY3" fmla="*/ 5845629 h 5900058"/>
                  <a:gd name="connsiteX4" fmla="*/ 4702629 w 11179629"/>
                  <a:gd name="connsiteY4" fmla="*/ 5780315 h 5900058"/>
                  <a:gd name="connsiteX5" fmla="*/ 11179629 w 11179629"/>
                  <a:gd name="connsiteY5" fmla="*/ 174172 h 5900058"/>
                  <a:gd name="connsiteX6" fmla="*/ 11092543 w 11179629"/>
                  <a:gd name="connsiteY6" fmla="*/ 0 h 5900058"/>
                  <a:gd name="connsiteX0-1" fmla="*/ 11092543 w 11179629"/>
                  <a:gd name="connsiteY0-2" fmla="*/ 0 h 5900058"/>
                  <a:gd name="connsiteX1-3" fmla="*/ 32657 w 11179629"/>
                  <a:gd name="connsiteY1-4" fmla="*/ 2732315 h 5900058"/>
                  <a:gd name="connsiteX2-5" fmla="*/ 0 w 11179629"/>
                  <a:gd name="connsiteY2-6" fmla="*/ 5900058 h 5900058"/>
                  <a:gd name="connsiteX3-7" fmla="*/ 4615543 w 11179629"/>
                  <a:gd name="connsiteY3-8" fmla="*/ 5845629 h 5900058"/>
                  <a:gd name="connsiteX4-9" fmla="*/ 11179629 w 11179629"/>
                  <a:gd name="connsiteY4-10" fmla="*/ 174172 h 5900058"/>
                  <a:gd name="connsiteX5-11" fmla="*/ 11092543 w 11179629"/>
                  <a:gd name="connsiteY5-12" fmla="*/ 0 h 5900058"/>
                  <a:gd name="connsiteX0-13" fmla="*/ 11092543 w 11179629"/>
                  <a:gd name="connsiteY0-14" fmla="*/ 0 h 5900058"/>
                  <a:gd name="connsiteX1-15" fmla="*/ 32657 w 11179629"/>
                  <a:gd name="connsiteY1-16" fmla="*/ 2732315 h 5900058"/>
                  <a:gd name="connsiteX2-17" fmla="*/ 0 w 11179629"/>
                  <a:gd name="connsiteY2-18" fmla="*/ 5900058 h 5900058"/>
                  <a:gd name="connsiteX3-19" fmla="*/ 4495801 w 11179629"/>
                  <a:gd name="connsiteY3-20" fmla="*/ 5845629 h 5900058"/>
                  <a:gd name="connsiteX4-21" fmla="*/ 11179629 w 11179629"/>
                  <a:gd name="connsiteY4-22" fmla="*/ 174172 h 5900058"/>
                  <a:gd name="connsiteX5-23" fmla="*/ 11092543 w 11179629"/>
                  <a:gd name="connsiteY5-24" fmla="*/ 0 h 5900058"/>
                  <a:gd name="connsiteX0-25" fmla="*/ 11092543 w 11179629"/>
                  <a:gd name="connsiteY0-26" fmla="*/ 0 h 5900058"/>
                  <a:gd name="connsiteX1-27" fmla="*/ 32657 w 11179629"/>
                  <a:gd name="connsiteY1-28" fmla="*/ 2732315 h 5900058"/>
                  <a:gd name="connsiteX2-29" fmla="*/ 0 w 11179629"/>
                  <a:gd name="connsiteY2-30" fmla="*/ 5900058 h 5900058"/>
                  <a:gd name="connsiteX3-31" fmla="*/ 4495801 w 11179629"/>
                  <a:gd name="connsiteY3-32" fmla="*/ 5856515 h 5900058"/>
                  <a:gd name="connsiteX4-33" fmla="*/ 11179629 w 11179629"/>
                  <a:gd name="connsiteY4-34" fmla="*/ 174172 h 5900058"/>
                  <a:gd name="connsiteX5-35" fmla="*/ 11092543 w 11179629"/>
                  <a:gd name="connsiteY5-36" fmla="*/ 0 h 5900058"/>
                  <a:gd name="connsiteX0-37" fmla="*/ 11092543 w 11179629"/>
                  <a:gd name="connsiteY0-38" fmla="*/ 0 h 5900058"/>
                  <a:gd name="connsiteX1-39" fmla="*/ 32657 w 11179629"/>
                  <a:gd name="connsiteY1-40" fmla="*/ 2732315 h 5900058"/>
                  <a:gd name="connsiteX2-41" fmla="*/ 0 w 11179629"/>
                  <a:gd name="connsiteY2-42" fmla="*/ 5900058 h 5900058"/>
                  <a:gd name="connsiteX3-43" fmla="*/ 4495801 w 11179629"/>
                  <a:gd name="connsiteY3-44" fmla="*/ 5856515 h 5900058"/>
                  <a:gd name="connsiteX4-45" fmla="*/ 11179629 w 11179629"/>
                  <a:gd name="connsiteY4-46" fmla="*/ 174172 h 5900058"/>
                  <a:gd name="connsiteX5-47" fmla="*/ 11092543 w 11179629"/>
                  <a:gd name="connsiteY5-48" fmla="*/ 0 h 5900058"/>
                  <a:gd name="connsiteX0-49" fmla="*/ 11092543 w 11203518"/>
                  <a:gd name="connsiteY0-50" fmla="*/ 0 h 5900058"/>
                  <a:gd name="connsiteX1-51" fmla="*/ 32657 w 11203518"/>
                  <a:gd name="connsiteY1-52" fmla="*/ 2732315 h 5900058"/>
                  <a:gd name="connsiteX2-53" fmla="*/ 0 w 11203518"/>
                  <a:gd name="connsiteY2-54" fmla="*/ 5900058 h 5900058"/>
                  <a:gd name="connsiteX3-55" fmla="*/ 4495801 w 11203518"/>
                  <a:gd name="connsiteY3-56" fmla="*/ 5856515 h 5900058"/>
                  <a:gd name="connsiteX4-57" fmla="*/ 11179629 w 11203518"/>
                  <a:gd name="connsiteY4-58" fmla="*/ 174172 h 5900058"/>
                  <a:gd name="connsiteX5-59" fmla="*/ 11092543 w 11203518"/>
                  <a:gd name="connsiteY5-60" fmla="*/ 0 h 5900058"/>
                  <a:gd name="connsiteX0-61" fmla="*/ 11092543 w 11285683"/>
                  <a:gd name="connsiteY0-62" fmla="*/ 0 h 5900058"/>
                  <a:gd name="connsiteX1-63" fmla="*/ 32657 w 11285683"/>
                  <a:gd name="connsiteY1-64" fmla="*/ 2732315 h 5900058"/>
                  <a:gd name="connsiteX2-65" fmla="*/ 0 w 11285683"/>
                  <a:gd name="connsiteY2-66" fmla="*/ 5900058 h 5900058"/>
                  <a:gd name="connsiteX3-67" fmla="*/ 4495801 w 11285683"/>
                  <a:gd name="connsiteY3-68" fmla="*/ 5856515 h 5900058"/>
                  <a:gd name="connsiteX4-69" fmla="*/ 11274808 w 11285683"/>
                  <a:gd name="connsiteY4-70" fmla="*/ 323736 h 5900058"/>
                  <a:gd name="connsiteX5-71" fmla="*/ 11092543 w 11285683"/>
                  <a:gd name="connsiteY5-72" fmla="*/ 0 h 5900058"/>
                  <a:gd name="connsiteX0-73" fmla="*/ 11092543 w 11298490"/>
                  <a:gd name="connsiteY0-74" fmla="*/ 1186 h 5901244"/>
                  <a:gd name="connsiteX1-75" fmla="*/ 32657 w 11298490"/>
                  <a:gd name="connsiteY1-76" fmla="*/ 2733501 h 5901244"/>
                  <a:gd name="connsiteX2-77" fmla="*/ 0 w 11298490"/>
                  <a:gd name="connsiteY2-78" fmla="*/ 5901244 h 5901244"/>
                  <a:gd name="connsiteX3-79" fmla="*/ 4495801 w 11298490"/>
                  <a:gd name="connsiteY3-80" fmla="*/ 5857701 h 5901244"/>
                  <a:gd name="connsiteX4-81" fmla="*/ 11274808 w 11298490"/>
                  <a:gd name="connsiteY4-82" fmla="*/ 324922 h 5901244"/>
                  <a:gd name="connsiteX5-83" fmla="*/ 11092543 w 11298490"/>
                  <a:gd name="connsiteY5-84" fmla="*/ 1186 h 5901244"/>
                  <a:gd name="connsiteX0-85" fmla="*/ 11092543 w 11328585"/>
                  <a:gd name="connsiteY0-86" fmla="*/ 1242 h 5901300"/>
                  <a:gd name="connsiteX1-87" fmla="*/ 32657 w 11328585"/>
                  <a:gd name="connsiteY1-88" fmla="*/ 2733557 h 5901300"/>
                  <a:gd name="connsiteX2-89" fmla="*/ 0 w 11328585"/>
                  <a:gd name="connsiteY2-90" fmla="*/ 5901300 h 5901300"/>
                  <a:gd name="connsiteX3-91" fmla="*/ 4495801 w 11328585"/>
                  <a:gd name="connsiteY3-92" fmla="*/ 5857757 h 5901300"/>
                  <a:gd name="connsiteX4-93" fmla="*/ 11274808 w 11328585"/>
                  <a:gd name="connsiteY4-94" fmla="*/ 324978 h 5901300"/>
                  <a:gd name="connsiteX5-95" fmla="*/ 11092543 w 11328585"/>
                  <a:gd name="connsiteY5-96" fmla="*/ 1242 h 5901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1328585" h="5901300">
                    <a:moveTo>
                      <a:pt x="11092543" y="1242"/>
                    </a:moveTo>
                    <a:lnTo>
                      <a:pt x="32657" y="2733557"/>
                    </a:lnTo>
                    <a:lnTo>
                      <a:pt x="0" y="5901300"/>
                    </a:lnTo>
                    <a:lnTo>
                      <a:pt x="4495801" y="5857757"/>
                    </a:lnTo>
                    <a:cubicBezTo>
                      <a:pt x="6723744" y="3963643"/>
                      <a:pt x="9046865" y="2219092"/>
                      <a:pt x="11274808" y="324978"/>
                    </a:cubicBezTo>
                    <a:cubicBezTo>
                      <a:pt x="11389963" y="243798"/>
                      <a:pt x="11316071" y="-20282"/>
                      <a:pt x="11092543" y="12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87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520218" y="418450"/>
            <a:ext cx="5658081" cy="760635"/>
            <a:chOff x="520218" y="418450"/>
            <a:chExt cx="5658081" cy="760635"/>
          </a:xfrm>
        </p:grpSpPr>
        <p:sp>
          <p:nvSpPr>
            <p:cNvPr id="87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301959" y="418450"/>
              <a:ext cx="4876340" cy="760635"/>
              <a:chOff x="1292231" y="418450"/>
              <a:chExt cx="4876340" cy="760635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1292231" y="418450"/>
                <a:ext cx="3295074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新经济的应用场景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1292231" y="902086"/>
                <a:ext cx="4876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The user can demonstrate on a projector or computer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9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9261201" y="3695622"/>
            <a:ext cx="1783080" cy="423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FF0000"/>
                </a:solidFill>
                <a:ea typeface="微软雅黑" panose="020B0503020204020204" charset="-122"/>
              </a:rPr>
              <a:t>区块链：新技术</a:t>
            </a:r>
            <a:endParaRPr lang="zh-CN" altLang="en-US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524038" y="4119185"/>
            <a:ext cx="3108061" cy="975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200">
                <a:solidFill>
                  <a:prstClr val="white">
                    <a:alpha val="80000"/>
                  </a:prstClr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ea typeface="微软雅黑" panose="020B0503020204020204" charset="-122"/>
              </a:rPr>
              <a:t>可广泛应用于支付、金融、供应链、文化、教育、公益等各种不同的场景</a:t>
            </a:r>
            <a:endParaRPr lang="zh-CN" altLang="en-US" sz="16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mph" presetSubtype="0" grpId="3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4" grpId="0" bldLvl="0" animBg="1"/>
      <p:bldP spid="35" grpId="0" bldLvl="0" animBg="1"/>
      <p:bldP spid="46" grpId="0" bldLvl="0" animBg="1"/>
      <p:bldP spid="59" grpId="0"/>
      <p:bldP spid="60" grpId="0"/>
      <p:bldP spid="61" grpId="0"/>
      <p:bldP spid="62" grpId="0"/>
      <p:bldP spid="63" grpId="0"/>
      <p:bldP spid="64" grpId="0"/>
      <p:bldP spid="65" grpId="0" bldLvl="0" animBg="1"/>
      <p:bldP spid="65" grpId="1" bldLvl="0" animBg="1"/>
      <p:bldP spid="65" grpId="2" bldLvl="0" animBg="1"/>
      <p:bldP spid="65" grpId="3" bldLvl="0" animBg="1"/>
      <p:bldP spid="80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3121637" y="2860325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749023" y="2972241"/>
            <a:ext cx="0" cy="2835694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997433" y="2188294"/>
            <a:ext cx="0" cy="2201794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873228" y="2860325"/>
            <a:ext cx="0" cy="2132519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74228" y="2387430"/>
            <a:ext cx="864064" cy="864064"/>
            <a:chOff x="9829167" y="1598286"/>
            <a:chExt cx="864064" cy="864064"/>
          </a:xfrm>
        </p:grpSpPr>
        <p:sp>
          <p:nvSpPr>
            <p:cNvPr id="7" name="椭圆 6"/>
            <p:cNvSpPr/>
            <p:nvPr/>
          </p:nvSpPr>
          <p:spPr>
            <a:xfrm>
              <a:off x="9829167" y="1598286"/>
              <a:ext cx="864064" cy="864064"/>
            </a:xfrm>
            <a:prstGeom prst="ellipse">
              <a:avLst/>
            </a:prstGeom>
            <a:solidFill>
              <a:srgbClr val="62FFFF"/>
            </a:solidFill>
            <a:ln w="12700">
              <a:solidFill>
                <a:srgbClr val="62FFFF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053701" y="1764892"/>
              <a:ext cx="205204" cy="205204"/>
            </a:xfrm>
            <a:prstGeom prst="ellipse">
              <a:avLst/>
            </a:prstGeom>
            <a:solidFill>
              <a:srgbClr val="0D69FF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0095672" y="2065405"/>
              <a:ext cx="132495" cy="132495"/>
            </a:xfrm>
            <a:prstGeom prst="ellipse">
              <a:avLst/>
            </a:prstGeom>
            <a:solidFill>
              <a:srgbClr val="0D69FF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0352371" y="1901113"/>
              <a:ext cx="241092" cy="241092"/>
            </a:xfrm>
            <a:prstGeom prst="ellipse">
              <a:avLst/>
            </a:prstGeom>
            <a:solidFill>
              <a:srgbClr val="0D69FF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965979" y="1962360"/>
            <a:ext cx="242386" cy="242386"/>
          </a:xfrm>
          <a:prstGeom prst="ellipse">
            <a:avLst/>
          </a:prstGeom>
          <a:solidFill>
            <a:srgbClr val="0D69FF"/>
          </a:solidFill>
          <a:ln w="12700">
            <a:solidFill>
              <a:srgbClr val="62FFFF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41102" y="4127367"/>
            <a:ext cx="242386" cy="242386"/>
          </a:xfrm>
          <a:prstGeom prst="ellipse">
            <a:avLst/>
          </a:prstGeom>
          <a:solidFill>
            <a:srgbClr val="0D69FF"/>
          </a:solidFill>
          <a:ln w="12700">
            <a:solidFill>
              <a:srgbClr val="62FFFF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89290" y="2656638"/>
            <a:ext cx="242386" cy="242386"/>
          </a:xfrm>
          <a:prstGeom prst="ellipse">
            <a:avLst/>
          </a:prstGeom>
          <a:solidFill>
            <a:srgbClr val="0D69FF"/>
          </a:solidFill>
          <a:ln w="12700">
            <a:solidFill>
              <a:srgbClr val="62FFFF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084384" y="2074247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62295" y="3918645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910483" y="2307790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5301913" y="2161245"/>
            <a:ext cx="5213686" cy="812495"/>
            <a:chOff x="5301913" y="2161245"/>
            <a:chExt cx="5213686" cy="812495"/>
          </a:xfrm>
        </p:grpSpPr>
        <p:grpSp>
          <p:nvGrpSpPr>
            <p:cNvPr id="26" name="组合 25"/>
            <p:cNvGrpSpPr/>
            <p:nvPr/>
          </p:nvGrpSpPr>
          <p:grpSpPr>
            <a:xfrm>
              <a:off x="6178298" y="2161245"/>
              <a:ext cx="4337301" cy="665044"/>
              <a:chOff x="-2286767" y="1787957"/>
              <a:chExt cx="4337301" cy="66504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-2286767" y="2140581"/>
                <a:ext cx="4337301" cy="3124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-2286766" y="1787957"/>
                <a:ext cx="1402080" cy="534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/>
                    <a:ea typeface="微软雅黑" panose="020B0503020204020204" charset="-122"/>
                  </a:rPr>
                  <a:t>覆盖面广</a:t>
                </a:r>
                <a:endParaRPr lang="zh-CN" altLang="en-US" sz="24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301913" y="2299379"/>
              <a:ext cx="674363" cy="674361"/>
              <a:chOff x="3795382" y="1803403"/>
              <a:chExt cx="642806" cy="642805"/>
            </a:xfrm>
          </p:grpSpPr>
          <p:sp>
            <p:nvSpPr>
              <p:cNvPr id="45" name="椭圆 44"/>
              <p:cNvSpPr/>
              <p:nvPr/>
            </p:nvSpPr>
            <p:spPr>
              <a:xfrm rot="5400000">
                <a:off x="3795382" y="1803403"/>
                <a:ext cx="642805" cy="642806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6" name="椭圆 36"/>
              <p:cNvSpPr/>
              <p:nvPr/>
            </p:nvSpPr>
            <p:spPr>
              <a:xfrm>
                <a:off x="3933129" y="1932699"/>
                <a:ext cx="371328" cy="384214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301913" y="3483713"/>
            <a:ext cx="5213686" cy="847411"/>
            <a:chOff x="5301913" y="3483713"/>
            <a:chExt cx="5213686" cy="847411"/>
          </a:xfrm>
        </p:grpSpPr>
        <p:grpSp>
          <p:nvGrpSpPr>
            <p:cNvPr id="29" name="组合 28"/>
            <p:cNvGrpSpPr/>
            <p:nvPr/>
          </p:nvGrpSpPr>
          <p:grpSpPr>
            <a:xfrm>
              <a:off x="6178298" y="3483713"/>
              <a:ext cx="4337301" cy="665044"/>
              <a:chOff x="-2286767" y="1787957"/>
              <a:chExt cx="4337301" cy="6650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-2286767" y="2140581"/>
                <a:ext cx="4337301" cy="3124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-2286766" y="1787957"/>
                <a:ext cx="1402080" cy="534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/>
                    <a:ea typeface="微软雅黑" panose="020B0503020204020204" charset="-122"/>
                    <a:sym typeface="+mn-ea"/>
                  </a:rPr>
                  <a:t>发展迅速</a:t>
                </a:r>
                <a:endParaRPr lang="zh-CN" altLang="en-US" sz="24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301913" y="3656763"/>
              <a:ext cx="674363" cy="674361"/>
              <a:chOff x="3795382" y="1803403"/>
              <a:chExt cx="642806" cy="642805"/>
            </a:xfrm>
          </p:grpSpPr>
          <p:sp>
            <p:nvSpPr>
              <p:cNvPr id="48" name="椭圆 47"/>
              <p:cNvSpPr/>
              <p:nvPr/>
            </p:nvSpPr>
            <p:spPr>
              <a:xfrm rot="5400000">
                <a:off x="3795382" y="1803403"/>
                <a:ext cx="642805" cy="642806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9" name="椭圆 39"/>
              <p:cNvSpPr/>
              <p:nvPr/>
            </p:nvSpPr>
            <p:spPr>
              <a:xfrm>
                <a:off x="3951961" y="1932699"/>
                <a:ext cx="333663" cy="384214"/>
              </a:xfrm>
              <a:custGeom>
                <a:avLst/>
                <a:gdLst>
                  <a:gd name="connsiteX0" fmla="*/ 184010 w 292270"/>
                  <a:gd name="connsiteY0" fmla="*/ 131763 h 336550"/>
                  <a:gd name="connsiteX1" fmla="*/ 178567 w 292270"/>
                  <a:gd name="connsiteY1" fmla="*/ 141923 h 336550"/>
                  <a:gd name="connsiteX2" fmla="*/ 184010 w 292270"/>
                  <a:gd name="connsiteY2" fmla="*/ 150813 h 336550"/>
                  <a:gd name="connsiteX3" fmla="*/ 188092 w 292270"/>
                  <a:gd name="connsiteY3" fmla="*/ 141923 h 336550"/>
                  <a:gd name="connsiteX4" fmla="*/ 184010 w 292270"/>
                  <a:gd name="connsiteY4" fmla="*/ 131763 h 336550"/>
                  <a:gd name="connsiteX5" fmla="*/ 141147 w 292270"/>
                  <a:gd name="connsiteY5" fmla="*/ 131763 h 336550"/>
                  <a:gd name="connsiteX6" fmla="*/ 135704 w 292270"/>
                  <a:gd name="connsiteY6" fmla="*/ 141923 h 336550"/>
                  <a:gd name="connsiteX7" fmla="*/ 141147 w 292270"/>
                  <a:gd name="connsiteY7" fmla="*/ 150813 h 336550"/>
                  <a:gd name="connsiteX8" fmla="*/ 145229 w 292270"/>
                  <a:gd name="connsiteY8" fmla="*/ 141923 h 336550"/>
                  <a:gd name="connsiteX9" fmla="*/ 141147 w 292270"/>
                  <a:gd name="connsiteY9" fmla="*/ 131763 h 336550"/>
                  <a:gd name="connsiteX10" fmla="*/ 96811 w 292270"/>
                  <a:gd name="connsiteY10" fmla="*/ 131763 h 336550"/>
                  <a:gd name="connsiteX11" fmla="*/ 92842 w 292270"/>
                  <a:gd name="connsiteY11" fmla="*/ 134938 h 336550"/>
                  <a:gd name="connsiteX12" fmla="*/ 100780 w 292270"/>
                  <a:gd name="connsiteY12" fmla="*/ 134938 h 336550"/>
                  <a:gd name="connsiteX13" fmla="*/ 96811 w 292270"/>
                  <a:gd name="connsiteY13" fmla="*/ 131763 h 336550"/>
                  <a:gd name="connsiteX14" fmla="*/ 225310 w 292270"/>
                  <a:gd name="connsiteY14" fmla="*/ 127000 h 336550"/>
                  <a:gd name="connsiteX15" fmla="*/ 226721 w 292270"/>
                  <a:gd name="connsiteY15" fmla="*/ 127000 h 336550"/>
                  <a:gd name="connsiteX16" fmla="*/ 229543 w 292270"/>
                  <a:gd name="connsiteY16" fmla="*/ 127000 h 336550"/>
                  <a:gd name="connsiteX17" fmla="*/ 230954 w 292270"/>
                  <a:gd name="connsiteY17" fmla="*/ 127000 h 336550"/>
                  <a:gd name="connsiteX18" fmla="*/ 230954 w 292270"/>
                  <a:gd name="connsiteY18" fmla="*/ 155792 h 336550"/>
                  <a:gd name="connsiteX19" fmla="*/ 229543 w 292270"/>
                  <a:gd name="connsiteY19" fmla="*/ 157163 h 336550"/>
                  <a:gd name="connsiteX20" fmla="*/ 225310 w 292270"/>
                  <a:gd name="connsiteY20" fmla="*/ 157163 h 336550"/>
                  <a:gd name="connsiteX21" fmla="*/ 225310 w 292270"/>
                  <a:gd name="connsiteY21" fmla="*/ 155792 h 336550"/>
                  <a:gd name="connsiteX22" fmla="*/ 225310 w 292270"/>
                  <a:gd name="connsiteY22" fmla="*/ 132484 h 336550"/>
                  <a:gd name="connsiteX23" fmla="*/ 221076 w 292270"/>
                  <a:gd name="connsiteY23" fmla="*/ 133855 h 336550"/>
                  <a:gd name="connsiteX24" fmla="*/ 221076 w 292270"/>
                  <a:gd name="connsiteY24" fmla="*/ 135227 h 336550"/>
                  <a:gd name="connsiteX25" fmla="*/ 219665 w 292270"/>
                  <a:gd name="connsiteY25" fmla="*/ 133855 h 336550"/>
                  <a:gd name="connsiteX26" fmla="*/ 219665 w 292270"/>
                  <a:gd name="connsiteY26" fmla="*/ 131113 h 336550"/>
                  <a:gd name="connsiteX27" fmla="*/ 219665 w 292270"/>
                  <a:gd name="connsiteY27" fmla="*/ 129742 h 336550"/>
                  <a:gd name="connsiteX28" fmla="*/ 225310 w 292270"/>
                  <a:gd name="connsiteY28" fmla="*/ 127000 h 336550"/>
                  <a:gd name="connsiteX29" fmla="*/ 203791 w 292270"/>
                  <a:gd name="connsiteY29" fmla="*/ 127000 h 336550"/>
                  <a:gd name="connsiteX30" fmla="*/ 207495 w 292270"/>
                  <a:gd name="connsiteY30" fmla="*/ 127000 h 336550"/>
                  <a:gd name="connsiteX31" fmla="*/ 208730 w 292270"/>
                  <a:gd name="connsiteY31" fmla="*/ 127000 h 336550"/>
                  <a:gd name="connsiteX32" fmla="*/ 208730 w 292270"/>
                  <a:gd name="connsiteY32" fmla="*/ 155792 h 336550"/>
                  <a:gd name="connsiteX33" fmla="*/ 207495 w 292270"/>
                  <a:gd name="connsiteY33" fmla="*/ 157163 h 336550"/>
                  <a:gd name="connsiteX34" fmla="*/ 203791 w 292270"/>
                  <a:gd name="connsiteY34" fmla="*/ 157163 h 336550"/>
                  <a:gd name="connsiteX35" fmla="*/ 202556 w 292270"/>
                  <a:gd name="connsiteY35" fmla="*/ 155792 h 336550"/>
                  <a:gd name="connsiteX36" fmla="*/ 202556 w 292270"/>
                  <a:gd name="connsiteY36" fmla="*/ 132484 h 336550"/>
                  <a:gd name="connsiteX37" fmla="*/ 200086 w 292270"/>
                  <a:gd name="connsiteY37" fmla="*/ 133855 h 336550"/>
                  <a:gd name="connsiteX38" fmla="*/ 198852 w 292270"/>
                  <a:gd name="connsiteY38" fmla="*/ 135227 h 336550"/>
                  <a:gd name="connsiteX39" fmla="*/ 198852 w 292270"/>
                  <a:gd name="connsiteY39" fmla="*/ 133855 h 336550"/>
                  <a:gd name="connsiteX40" fmla="*/ 197617 w 292270"/>
                  <a:gd name="connsiteY40" fmla="*/ 131113 h 336550"/>
                  <a:gd name="connsiteX41" fmla="*/ 198852 w 292270"/>
                  <a:gd name="connsiteY41" fmla="*/ 129742 h 336550"/>
                  <a:gd name="connsiteX42" fmla="*/ 203791 w 292270"/>
                  <a:gd name="connsiteY42" fmla="*/ 127000 h 336550"/>
                  <a:gd name="connsiteX43" fmla="*/ 183964 w 292270"/>
                  <a:gd name="connsiteY43" fmla="*/ 127000 h 336550"/>
                  <a:gd name="connsiteX44" fmla="*/ 192854 w 292270"/>
                  <a:gd name="connsiteY44" fmla="*/ 141426 h 336550"/>
                  <a:gd name="connsiteX45" fmla="*/ 182694 w 292270"/>
                  <a:gd name="connsiteY45" fmla="*/ 157163 h 336550"/>
                  <a:gd name="connsiteX46" fmla="*/ 173804 w 292270"/>
                  <a:gd name="connsiteY46" fmla="*/ 142737 h 336550"/>
                  <a:gd name="connsiteX47" fmla="*/ 183964 w 292270"/>
                  <a:gd name="connsiteY47" fmla="*/ 127000 h 336550"/>
                  <a:gd name="connsiteX48" fmla="*/ 161699 w 292270"/>
                  <a:gd name="connsiteY48" fmla="*/ 127000 h 336550"/>
                  <a:gd name="connsiteX49" fmla="*/ 164478 w 292270"/>
                  <a:gd name="connsiteY49" fmla="*/ 127000 h 336550"/>
                  <a:gd name="connsiteX50" fmla="*/ 165867 w 292270"/>
                  <a:gd name="connsiteY50" fmla="*/ 127000 h 336550"/>
                  <a:gd name="connsiteX51" fmla="*/ 165867 w 292270"/>
                  <a:gd name="connsiteY51" fmla="*/ 155792 h 336550"/>
                  <a:gd name="connsiteX52" fmla="*/ 164478 w 292270"/>
                  <a:gd name="connsiteY52" fmla="*/ 157163 h 336550"/>
                  <a:gd name="connsiteX53" fmla="*/ 161699 w 292270"/>
                  <a:gd name="connsiteY53" fmla="*/ 157163 h 336550"/>
                  <a:gd name="connsiteX54" fmla="*/ 160310 w 292270"/>
                  <a:gd name="connsiteY54" fmla="*/ 155792 h 336550"/>
                  <a:gd name="connsiteX55" fmla="*/ 160310 w 292270"/>
                  <a:gd name="connsiteY55" fmla="*/ 132484 h 336550"/>
                  <a:gd name="connsiteX56" fmla="*/ 156143 w 292270"/>
                  <a:gd name="connsiteY56" fmla="*/ 133855 h 336550"/>
                  <a:gd name="connsiteX57" fmla="*/ 156143 w 292270"/>
                  <a:gd name="connsiteY57" fmla="*/ 135227 h 336550"/>
                  <a:gd name="connsiteX58" fmla="*/ 154754 w 292270"/>
                  <a:gd name="connsiteY58" fmla="*/ 133855 h 336550"/>
                  <a:gd name="connsiteX59" fmla="*/ 154754 w 292270"/>
                  <a:gd name="connsiteY59" fmla="*/ 131113 h 336550"/>
                  <a:gd name="connsiteX60" fmla="*/ 154754 w 292270"/>
                  <a:gd name="connsiteY60" fmla="*/ 129742 h 336550"/>
                  <a:gd name="connsiteX61" fmla="*/ 161699 w 292270"/>
                  <a:gd name="connsiteY61" fmla="*/ 127000 h 336550"/>
                  <a:gd name="connsiteX62" fmla="*/ 141261 w 292270"/>
                  <a:gd name="connsiteY62" fmla="*/ 127000 h 336550"/>
                  <a:gd name="connsiteX63" fmla="*/ 151580 w 292270"/>
                  <a:gd name="connsiteY63" fmla="*/ 141426 h 336550"/>
                  <a:gd name="connsiteX64" fmla="*/ 141261 w 292270"/>
                  <a:gd name="connsiteY64" fmla="*/ 157163 h 336550"/>
                  <a:gd name="connsiteX65" fmla="*/ 130942 w 292270"/>
                  <a:gd name="connsiteY65" fmla="*/ 142737 h 336550"/>
                  <a:gd name="connsiteX66" fmla="*/ 141261 w 292270"/>
                  <a:gd name="connsiteY66" fmla="*/ 127000 h 336550"/>
                  <a:gd name="connsiteX67" fmla="*/ 247736 w 292270"/>
                  <a:gd name="connsiteY67" fmla="*/ 80963 h 336550"/>
                  <a:gd name="connsiteX68" fmla="*/ 243654 w 292270"/>
                  <a:gd name="connsiteY68" fmla="*/ 91970 h 336550"/>
                  <a:gd name="connsiteX69" fmla="*/ 247736 w 292270"/>
                  <a:gd name="connsiteY69" fmla="*/ 101601 h 336550"/>
                  <a:gd name="connsiteX70" fmla="*/ 253179 w 292270"/>
                  <a:gd name="connsiteY70" fmla="*/ 90594 h 336550"/>
                  <a:gd name="connsiteX71" fmla="*/ 247736 w 292270"/>
                  <a:gd name="connsiteY71" fmla="*/ 80963 h 336550"/>
                  <a:gd name="connsiteX72" fmla="*/ 205328 w 292270"/>
                  <a:gd name="connsiteY72" fmla="*/ 80963 h 336550"/>
                  <a:gd name="connsiteX73" fmla="*/ 200792 w 292270"/>
                  <a:gd name="connsiteY73" fmla="*/ 91970 h 336550"/>
                  <a:gd name="connsiteX74" fmla="*/ 205328 w 292270"/>
                  <a:gd name="connsiteY74" fmla="*/ 101601 h 336550"/>
                  <a:gd name="connsiteX75" fmla="*/ 208730 w 292270"/>
                  <a:gd name="connsiteY75" fmla="*/ 90594 h 336550"/>
                  <a:gd name="connsiteX76" fmla="*/ 205328 w 292270"/>
                  <a:gd name="connsiteY76" fmla="*/ 80963 h 336550"/>
                  <a:gd name="connsiteX77" fmla="*/ 184010 w 292270"/>
                  <a:gd name="connsiteY77" fmla="*/ 80963 h 336550"/>
                  <a:gd name="connsiteX78" fmla="*/ 178567 w 292270"/>
                  <a:gd name="connsiteY78" fmla="*/ 91970 h 336550"/>
                  <a:gd name="connsiteX79" fmla="*/ 184010 w 292270"/>
                  <a:gd name="connsiteY79" fmla="*/ 101601 h 336550"/>
                  <a:gd name="connsiteX80" fmla="*/ 188092 w 292270"/>
                  <a:gd name="connsiteY80" fmla="*/ 90594 h 336550"/>
                  <a:gd name="connsiteX81" fmla="*/ 184010 w 292270"/>
                  <a:gd name="connsiteY81" fmla="*/ 80963 h 336550"/>
                  <a:gd name="connsiteX82" fmla="*/ 162011 w 292270"/>
                  <a:gd name="connsiteY82" fmla="*/ 80963 h 336550"/>
                  <a:gd name="connsiteX83" fmla="*/ 157929 w 292270"/>
                  <a:gd name="connsiteY83" fmla="*/ 91970 h 336550"/>
                  <a:gd name="connsiteX84" fmla="*/ 162011 w 292270"/>
                  <a:gd name="connsiteY84" fmla="*/ 101601 h 336550"/>
                  <a:gd name="connsiteX85" fmla="*/ 167454 w 292270"/>
                  <a:gd name="connsiteY85" fmla="*/ 90594 h 336550"/>
                  <a:gd name="connsiteX86" fmla="*/ 162011 w 292270"/>
                  <a:gd name="connsiteY86" fmla="*/ 80963 h 336550"/>
                  <a:gd name="connsiteX87" fmla="*/ 76173 w 292270"/>
                  <a:gd name="connsiteY87" fmla="*/ 80963 h 336550"/>
                  <a:gd name="connsiteX88" fmla="*/ 72204 w 292270"/>
                  <a:gd name="connsiteY88" fmla="*/ 91970 h 336550"/>
                  <a:gd name="connsiteX89" fmla="*/ 76173 w 292270"/>
                  <a:gd name="connsiteY89" fmla="*/ 101601 h 336550"/>
                  <a:gd name="connsiteX90" fmla="*/ 80142 w 292270"/>
                  <a:gd name="connsiteY90" fmla="*/ 90594 h 336550"/>
                  <a:gd name="connsiteX91" fmla="*/ 76173 w 292270"/>
                  <a:gd name="connsiteY91" fmla="*/ 80963 h 336550"/>
                  <a:gd name="connsiteX92" fmla="*/ 225310 w 292270"/>
                  <a:gd name="connsiteY92" fmla="*/ 76200 h 336550"/>
                  <a:gd name="connsiteX93" fmla="*/ 226721 w 292270"/>
                  <a:gd name="connsiteY93" fmla="*/ 76200 h 336550"/>
                  <a:gd name="connsiteX94" fmla="*/ 229543 w 292270"/>
                  <a:gd name="connsiteY94" fmla="*/ 76200 h 336550"/>
                  <a:gd name="connsiteX95" fmla="*/ 230954 w 292270"/>
                  <a:gd name="connsiteY95" fmla="*/ 77511 h 336550"/>
                  <a:gd name="connsiteX96" fmla="*/ 230954 w 292270"/>
                  <a:gd name="connsiteY96" fmla="*/ 105052 h 336550"/>
                  <a:gd name="connsiteX97" fmla="*/ 229543 w 292270"/>
                  <a:gd name="connsiteY97" fmla="*/ 106363 h 336550"/>
                  <a:gd name="connsiteX98" fmla="*/ 225310 w 292270"/>
                  <a:gd name="connsiteY98" fmla="*/ 106363 h 336550"/>
                  <a:gd name="connsiteX99" fmla="*/ 225310 w 292270"/>
                  <a:gd name="connsiteY99" fmla="*/ 105052 h 336550"/>
                  <a:gd name="connsiteX100" fmla="*/ 225310 w 292270"/>
                  <a:gd name="connsiteY100" fmla="*/ 82757 h 336550"/>
                  <a:gd name="connsiteX101" fmla="*/ 221076 w 292270"/>
                  <a:gd name="connsiteY101" fmla="*/ 84069 h 336550"/>
                  <a:gd name="connsiteX102" fmla="*/ 219665 w 292270"/>
                  <a:gd name="connsiteY102" fmla="*/ 84069 h 336550"/>
                  <a:gd name="connsiteX103" fmla="*/ 219665 w 292270"/>
                  <a:gd name="connsiteY103" fmla="*/ 81446 h 336550"/>
                  <a:gd name="connsiteX104" fmla="*/ 219665 w 292270"/>
                  <a:gd name="connsiteY104" fmla="*/ 80134 h 336550"/>
                  <a:gd name="connsiteX105" fmla="*/ 225310 w 292270"/>
                  <a:gd name="connsiteY105" fmla="*/ 76200 h 336550"/>
                  <a:gd name="connsiteX106" fmla="*/ 205555 w 292270"/>
                  <a:gd name="connsiteY106" fmla="*/ 76200 h 336550"/>
                  <a:gd name="connsiteX107" fmla="*/ 216667 w 292270"/>
                  <a:gd name="connsiteY107" fmla="*/ 90626 h 336550"/>
                  <a:gd name="connsiteX108" fmla="*/ 205555 w 292270"/>
                  <a:gd name="connsiteY108" fmla="*/ 106363 h 336550"/>
                  <a:gd name="connsiteX109" fmla="*/ 194442 w 292270"/>
                  <a:gd name="connsiteY109" fmla="*/ 91937 h 336550"/>
                  <a:gd name="connsiteX110" fmla="*/ 205555 w 292270"/>
                  <a:gd name="connsiteY110" fmla="*/ 76200 h 336550"/>
                  <a:gd name="connsiteX111" fmla="*/ 183964 w 292270"/>
                  <a:gd name="connsiteY111" fmla="*/ 76200 h 336550"/>
                  <a:gd name="connsiteX112" fmla="*/ 192854 w 292270"/>
                  <a:gd name="connsiteY112" fmla="*/ 90626 h 336550"/>
                  <a:gd name="connsiteX113" fmla="*/ 182694 w 292270"/>
                  <a:gd name="connsiteY113" fmla="*/ 106363 h 336550"/>
                  <a:gd name="connsiteX114" fmla="*/ 173804 w 292270"/>
                  <a:gd name="connsiteY114" fmla="*/ 91937 h 336550"/>
                  <a:gd name="connsiteX115" fmla="*/ 183964 w 292270"/>
                  <a:gd name="connsiteY115" fmla="*/ 76200 h 336550"/>
                  <a:gd name="connsiteX116" fmla="*/ 161898 w 292270"/>
                  <a:gd name="connsiteY116" fmla="*/ 76200 h 336550"/>
                  <a:gd name="connsiteX117" fmla="*/ 172217 w 292270"/>
                  <a:gd name="connsiteY117" fmla="*/ 90626 h 336550"/>
                  <a:gd name="connsiteX118" fmla="*/ 161898 w 292270"/>
                  <a:gd name="connsiteY118" fmla="*/ 106363 h 336550"/>
                  <a:gd name="connsiteX119" fmla="*/ 151579 w 292270"/>
                  <a:gd name="connsiteY119" fmla="*/ 91937 h 336550"/>
                  <a:gd name="connsiteX120" fmla="*/ 161898 w 292270"/>
                  <a:gd name="connsiteY120" fmla="*/ 76200 h 336550"/>
                  <a:gd name="connsiteX121" fmla="*/ 139584 w 292270"/>
                  <a:gd name="connsiteY121" fmla="*/ 76200 h 336550"/>
                  <a:gd name="connsiteX122" fmla="*/ 140996 w 292270"/>
                  <a:gd name="connsiteY122" fmla="*/ 76200 h 336550"/>
                  <a:gd name="connsiteX123" fmla="*/ 143818 w 292270"/>
                  <a:gd name="connsiteY123" fmla="*/ 76200 h 336550"/>
                  <a:gd name="connsiteX124" fmla="*/ 145229 w 292270"/>
                  <a:gd name="connsiteY124" fmla="*/ 77511 h 336550"/>
                  <a:gd name="connsiteX125" fmla="*/ 145229 w 292270"/>
                  <a:gd name="connsiteY125" fmla="*/ 105052 h 336550"/>
                  <a:gd name="connsiteX126" fmla="*/ 143818 w 292270"/>
                  <a:gd name="connsiteY126" fmla="*/ 106363 h 336550"/>
                  <a:gd name="connsiteX127" fmla="*/ 139584 w 292270"/>
                  <a:gd name="connsiteY127" fmla="*/ 106363 h 336550"/>
                  <a:gd name="connsiteX128" fmla="*/ 139584 w 292270"/>
                  <a:gd name="connsiteY128" fmla="*/ 105052 h 336550"/>
                  <a:gd name="connsiteX129" fmla="*/ 139584 w 292270"/>
                  <a:gd name="connsiteY129" fmla="*/ 82757 h 336550"/>
                  <a:gd name="connsiteX130" fmla="*/ 135351 w 292270"/>
                  <a:gd name="connsiteY130" fmla="*/ 84069 h 336550"/>
                  <a:gd name="connsiteX131" fmla="*/ 133940 w 292270"/>
                  <a:gd name="connsiteY131" fmla="*/ 84069 h 336550"/>
                  <a:gd name="connsiteX132" fmla="*/ 132529 w 292270"/>
                  <a:gd name="connsiteY132" fmla="*/ 81446 h 336550"/>
                  <a:gd name="connsiteX133" fmla="*/ 133940 w 292270"/>
                  <a:gd name="connsiteY133" fmla="*/ 80134 h 336550"/>
                  <a:gd name="connsiteX134" fmla="*/ 139584 w 292270"/>
                  <a:gd name="connsiteY134" fmla="*/ 76200 h 336550"/>
                  <a:gd name="connsiteX135" fmla="*/ 118837 w 292270"/>
                  <a:gd name="connsiteY135" fmla="*/ 76200 h 336550"/>
                  <a:gd name="connsiteX136" fmla="*/ 123005 w 292270"/>
                  <a:gd name="connsiteY136" fmla="*/ 76200 h 336550"/>
                  <a:gd name="connsiteX137" fmla="*/ 123005 w 292270"/>
                  <a:gd name="connsiteY137" fmla="*/ 77511 h 336550"/>
                  <a:gd name="connsiteX138" fmla="*/ 123005 w 292270"/>
                  <a:gd name="connsiteY138" fmla="*/ 105052 h 336550"/>
                  <a:gd name="connsiteX139" fmla="*/ 123005 w 292270"/>
                  <a:gd name="connsiteY139" fmla="*/ 106363 h 336550"/>
                  <a:gd name="connsiteX140" fmla="*/ 118837 w 292270"/>
                  <a:gd name="connsiteY140" fmla="*/ 106363 h 336550"/>
                  <a:gd name="connsiteX141" fmla="*/ 117448 w 292270"/>
                  <a:gd name="connsiteY141" fmla="*/ 105052 h 336550"/>
                  <a:gd name="connsiteX142" fmla="*/ 117448 w 292270"/>
                  <a:gd name="connsiteY142" fmla="*/ 82757 h 336550"/>
                  <a:gd name="connsiteX143" fmla="*/ 114670 w 292270"/>
                  <a:gd name="connsiteY143" fmla="*/ 84069 h 336550"/>
                  <a:gd name="connsiteX144" fmla="*/ 113281 w 292270"/>
                  <a:gd name="connsiteY144" fmla="*/ 84069 h 336550"/>
                  <a:gd name="connsiteX145" fmla="*/ 111892 w 292270"/>
                  <a:gd name="connsiteY145" fmla="*/ 81446 h 336550"/>
                  <a:gd name="connsiteX146" fmla="*/ 111892 w 292270"/>
                  <a:gd name="connsiteY146" fmla="*/ 80134 h 336550"/>
                  <a:gd name="connsiteX147" fmla="*/ 118837 w 292270"/>
                  <a:gd name="connsiteY147" fmla="*/ 76200 h 336550"/>
                  <a:gd name="connsiteX148" fmla="*/ 97207 w 292270"/>
                  <a:gd name="connsiteY148" fmla="*/ 76200 h 336550"/>
                  <a:gd name="connsiteX149" fmla="*/ 99588 w 292270"/>
                  <a:gd name="connsiteY149" fmla="*/ 76200 h 336550"/>
                  <a:gd name="connsiteX150" fmla="*/ 100779 w 292270"/>
                  <a:gd name="connsiteY150" fmla="*/ 77511 h 336550"/>
                  <a:gd name="connsiteX151" fmla="*/ 100779 w 292270"/>
                  <a:gd name="connsiteY151" fmla="*/ 105052 h 336550"/>
                  <a:gd name="connsiteX152" fmla="*/ 99588 w 292270"/>
                  <a:gd name="connsiteY152" fmla="*/ 106363 h 336550"/>
                  <a:gd name="connsiteX153" fmla="*/ 97207 w 292270"/>
                  <a:gd name="connsiteY153" fmla="*/ 106363 h 336550"/>
                  <a:gd name="connsiteX154" fmla="*/ 96016 w 292270"/>
                  <a:gd name="connsiteY154" fmla="*/ 105052 h 336550"/>
                  <a:gd name="connsiteX155" fmla="*/ 96016 w 292270"/>
                  <a:gd name="connsiteY155" fmla="*/ 82757 h 336550"/>
                  <a:gd name="connsiteX156" fmla="*/ 92444 w 292270"/>
                  <a:gd name="connsiteY156" fmla="*/ 84069 h 336550"/>
                  <a:gd name="connsiteX157" fmla="*/ 91254 w 292270"/>
                  <a:gd name="connsiteY157" fmla="*/ 84069 h 336550"/>
                  <a:gd name="connsiteX158" fmla="*/ 91254 w 292270"/>
                  <a:gd name="connsiteY158" fmla="*/ 81446 h 336550"/>
                  <a:gd name="connsiteX159" fmla="*/ 91254 w 292270"/>
                  <a:gd name="connsiteY159" fmla="*/ 80134 h 336550"/>
                  <a:gd name="connsiteX160" fmla="*/ 97207 w 292270"/>
                  <a:gd name="connsiteY160" fmla="*/ 76200 h 336550"/>
                  <a:gd name="connsiteX161" fmla="*/ 201926 w 292270"/>
                  <a:gd name="connsiteY161" fmla="*/ 36513 h 336550"/>
                  <a:gd name="connsiteX162" fmla="*/ 200792 w 292270"/>
                  <a:gd name="connsiteY162" fmla="*/ 40409 h 336550"/>
                  <a:gd name="connsiteX163" fmla="*/ 205328 w 292270"/>
                  <a:gd name="connsiteY163" fmla="*/ 50801 h 336550"/>
                  <a:gd name="connsiteX164" fmla="*/ 208730 w 292270"/>
                  <a:gd name="connsiteY164" fmla="*/ 40409 h 336550"/>
                  <a:gd name="connsiteX165" fmla="*/ 208730 w 292270"/>
                  <a:gd name="connsiteY165" fmla="*/ 39111 h 336550"/>
                  <a:gd name="connsiteX166" fmla="*/ 201926 w 292270"/>
                  <a:gd name="connsiteY166" fmla="*/ 36513 h 336550"/>
                  <a:gd name="connsiteX167" fmla="*/ 123005 w 292270"/>
                  <a:gd name="connsiteY167" fmla="*/ 34925 h 336550"/>
                  <a:gd name="connsiteX168" fmla="*/ 116201 w 292270"/>
                  <a:gd name="connsiteY168" fmla="*/ 37571 h 336550"/>
                  <a:gd name="connsiteX169" fmla="*/ 115067 w 292270"/>
                  <a:gd name="connsiteY169" fmla="*/ 38894 h 336550"/>
                  <a:gd name="connsiteX170" fmla="*/ 115067 w 292270"/>
                  <a:gd name="connsiteY170" fmla="*/ 40216 h 336550"/>
                  <a:gd name="connsiteX171" fmla="*/ 119603 w 292270"/>
                  <a:gd name="connsiteY171" fmla="*/ 50800 h 336550"/>
                  <a:gd name="connsiteX172" fmla="*/ 123005 w 292270"/>
                  <a:gd name="connsiteY172" fmla="*/ 40216 h 336550"/>
                  <a:gd name="connsiteX173" fmla="*/ 123005 w 292270"/>
                  <a:gd name="connsiteY173" fmla="*/ 34925 h 336550"/>
                  <a:gd name="connsiteX174" fmla="*/ 162011 w 292270"/>
                  <a:gd name="connsiteY174" fmla="*/ 31750 h 336550"/>
                  <a:gd name="connsiteX175" fmla="*/ 157929 w 292270"/>
                  <a:gd name="connsiteY175" fmla="*/ 40640 h 336550"/>
                  <a:gd name="connsiteX176" fmla="*/ 162011 w 292270"/>
                  <a:gd name="connsiteY176" fmla="*/ 50800 h 336550"/>
                  <a:gd name="connsiteX177" fmla="*/ 167454 w 292270"/>
                  <a:gd name="connsiteY177" fmla="*/ 40640 h 336550"/>
                  <a:gd name="connsiteX178" fmla="*/ 162011 w 292270"/>
                  <a:gd name="connsiteY178" fmla="*/ 31750 h 336550"/>
                  <a:gd name="connsiteX179" fmla="*/ 144703 w 292270"/>
                  <a:gd name="connsiteY179" fmla="*/ 28575 h 336550"/>
                  <a:gd name="connsiteX180" fmla="*/ 144703 w 292270"/>
                  <a:gd name="connsiteY180" fmla="*/ 55075 h 336550"/>
                  <a:gd name="connsiteX181" fmla="*/ 143389 w 292270"/>
                  <a:gd name="connsiteY181" fmla="*/ 55075 h 336550"/>
                  <a:gd name="connsiteX182" fmla="*/ 139447 w 292270"/>
                  <a:gd name="connsiteY182" fmla="*/ 55075 h 336550"/>
                  <a:gd name="connsiteX183" fmla="*/ 139447 w 292270"/>
                  <a:gd name="connsiteY183" fmla="*/ 32550 h 336550"/>
                  <a:gd name="connsiteX184" fmla="*/ 135504 w 292270"/>
                  <a:gd name="connsiteY184" fmla="*/ 33875 h 336550"/>
                  <a:gd name="connsiteX185" fmla="*/ 134190 w 292270"/>
                  <a:gd name="connsiteY185" fmla="*/ 33875 h 336550"/>
                  <a:gd name="connsiteX186" fmla="*/ 132876 w 292270"/>
                  <a:gd name="connsiteY186" fmla="*/ 31225 h 336550"/>
                  <a:gd name="connsiteX187" fmla="*/ 127619 w 292270"/>
                  <a:gd name="connsiteY187" fmla="*/ 32550 h 336550"/>
                  <a:gd name="connsiteX188" fmla="*/ 128934 w 292270"/>
                  <a:gd name="connsiteY188" fmla="*/ 40500 h 336550"/>
                  <a:gd name="connsiteX189" fmla="*/ 118420 w 292270"/>
                  <a:gd name="connsiteY189" fmla="*/ 56400 h 336550"/>
                  <a:gd name="connsiteX190" fmla="*/ 109221 w 292270"/>
                  <a:gd name="connsiteY190" fmla="*/ 41825 h 336550"/>
                  <a:gd name="connsiteX191" fmla="*/ 101336 w 292270"/>
                  <a:gd name="connsiteY191" fmla="*/ 47125 h 336550"/>
                  <a:gd name="connsiteX192" fmla="*/ 101336 w 292270"/>
                  <a:gd name="connsiteY192" fmla="*/ 55075 h 336550"/>
                  <a:gd name="connsiteX193" fmla="*/ 100022 w 292270"/>
                  <a:gd name="connsiteY193" fmla="*/ 55075 h 336550"/>
                  <a:gd name="connsiteX194" fmla="*/ 97394 w 292270"/>
                  <a:gd name="connsiteY194" fmla="*/ 55075 h 336550"/>
                  <a:gd name="connsiteX195" fmla="*/ 96080 w 292270"/>
                  <a:gd name="connsiteY195" fmla="*/ 55075 h 336550"/>
                  <a:gd name="connsiteX196" fmla="*/ 96080 w 292270"/>
                  <a:gd name="connsiteY196" fmla="*/ 49775 h 336550"/>
                  <a:gd name="connsiteX197" fmla="*/ 72425 w 292270"/>
                  <a:gd name="connsiteY197" fmla="*/ 77600 h 336550"/>
                  <a:gd name="connsiteX198" fmla="*/ 76367 w 292270"/>
                  <a:gd name="connsiteY198" fmla="*/ 76275 h 336550"/>
                  <a:gd name="connsiteX199" fmla="*/ 86880 w 292270"/>
                  <a:gd name="connsiteY199" fmla="*/ 90850 h 336550"/>
                  <a:gd name="connsiteX200" fmla="*/ 76367 w 292270"/>
                  <a:gd name="connsiteY200" fmla="*/ 106750 h 336550"/>
                  <a:gd name="connsiteX201" fmla="*/ 67168 w 292270"/>
                  <a:gd name="connsiteY201" fmla="*/ 97475 h 336550"/>
                  <a:gd name="connsiteX202" fmla="*/ 75053 w 292270"/>
                  <a:gd name="connsiteY202" fmla="*/ 127950 h 336550"/>
                  <a:gd name="connsiteX203" fmla="*/ 76367 w 292270"/>
                  <a:gd name="connsiteY203" fmla="*/ 127950 h 336550"/>
                  <a:gd name="connsiteX204" fmla="*/ 78995 w 292270"/>
                  <a:gd name="connsiteY204" fmla="*/ 127950 h 336550"/>
                  <a:gd name="connsiteX205" fmla="*/ 80310 w 292270"/>
                  <a:gd name="connsiteY205" fmla="*/ 127950 h 336550"/>
                  <a:gd name="connsiteX206" fmla="*/ 80310 w 292270"/>
                  <a:gd name="connsiteY206" fmla="*/ 133250 h 336550"/>
                  <a:gd name="connsiteX207" fmla="*/ 88195 w 292270"/>
                  <a:gd name="connsiteY207" fmla="*/ 135900 h 336550"/>
                  <a:gd name="connsiteX208" fmla="*/ 97394 w 292270"/>
                  <a:gd name="connsiteY208" fmla="*/ 126625 h 336550"/>
                  <a:gd name="connsiteX209" fmla="*/ 107907 w 292270"/>
                  <a:gd name="connsiteY209" fmla="*/ 135900 h 336550"/>
                  <a:gd name="connsiteX210" fmla="*/ 114478 w 292270"/>
                  <a:gd name="connsiteY210" fmla="*/ 145175 h 336550"/>
                  <a:gd name="connsiteX211" fmla="*/ 117106 w 292270"/>
                  <a:gd name="connsiteY211" fmla="*/ 151800 h 336550"/>
                  <a:gd name="connsiteX212" fmla="*/ 117106 w 292270"/>
                  <a:gd name="connsiteY212" fmla="*/ 133250 h 336550"/>
                  <a:gd name="connsiteX213" fmla="*/ 114478 w 292270"/>
                  <a:gd name="connsiteY213" fmla="*/ 134575 h 336550"/>
                  <a:gd name="connsiteX214" fmla="*/ 113164 w 292270"/>
                  <a:gd name="connsiteY214" fmla="*/ 135900 h 336550"/>
                  <a:gd name="connsiteX215" fmla="*/ 113164 w 292270"/>
                  <a:gd name="connsiteY215" fmla="*/ 134575 h 336550"/>
                  <a:gd name="connsiteX216" fmla="*/ 111849 w 292270"/>
                  <a:gd name="connsiteY216" fmla="*/ 131925 h 336550"/>
                  <a:gd name="connsiteX217" fmla="*/ 111849 w 292270"/>
                  <a:gd name="connsiteY217" fmla="*/ 130600 h 336550"/>
                  <a:gd name="connsiteX218" fmla="*/ 118420 w 292270"/>
                  <a:gd name="connsiteY218" fmla="*/ 127950 h 336550"/>
                  <a:gd name="connsiteX219" fmla="*/ 122363 w 292270"/>
                  <a:gd name="connsiteY219" fmla="*/ 127950 h 336550"/>
                  <a:gd name="connsiteX220" fmla="*/ 122363 w 292270"/>
                  <a:gd name="connsiteY220" fmla="*/ 155775 h 336550"/>
                  <a:gd name="connsiteX221" fmla="*/ 122363 w 292270"/>
                  <a:gd name="connsiteY221" fmla="*/ 157100 h 336550"/>
                  <a:gd name="connsiteX222" fmla="*/ 121049 w 292270"/>
                  <a:gd name="connsiteY222" fmla="*/ 157100 h 336550"/>
                  <a:gd name="connsiteX223" fmla="*/ 135504 w 292270"/>
                  <a:gd name="connsiteY223" fmla="*/ 162400 h 336550"/>
                  <a:gd name="connsiteX224" fmla="*/ 161787 w 292270"/>
                  <a:gd name="connsiteY224" fmla="*/ 159750 h 336550"/>
                  <a:gd name="connsiteX225" fmla="*/ 181500 w 292270"/>
                  <a:gd name="connsiteY225" fmla="*/ 191550 h 336550"/>
                  <a:gd name="connsiteX226" fmla="*/ 181500 w 292270"/>
                  <a:gd name="connsiteY226" fmla="*/ 183600 h 336550"/>
                  <a:gd name="connsiteX227" fmla="*/ 178872 w 292270"/>
                  <a:gd name="connsiteY227" fmla="*/ 186250 h 336550"/>
                  <a:gd name="connsiteX228" fmla="*/ 177557 w 292270"/>
                  <a:gd name="connsiteY228" fmla="*/ 186250 h 336550"/>
                  <a:gd name="connsiteX229" fmla="*/ 176243 w 292270"/>
                  <a:gd name="connsiteY229" fmla="*/ 184925 h 336550"/>
                  <a:gd name="connsiteX230" fmla="*/ 176243 w 292270"/>
                  <a:gd name="connsiteY230" fmla="*/ 182275 h 336550"/>
                  <a:gd name="connsiteX231" fmla="*/ 176243 w 292270"/>
                  <a:gd name="connsiteY231" fmla="*/ 180950 h 336550"/>
                  <a:gd name="connsiteX232" fmla="*/ 182814 w 292270"/>
                  <a:gd name="connsiteY232" fmla="*/ 178300 h 336550"/>
                  <a:gd name="connsiteX233" fmla="*/ 186756 w 292270"/>
                  <a:gd name="connsiteY233" fmla="*/ 178300 h 336550"/>
                  <a:gd name="connsiteX234" fmla="*/ 186756 w 292270"/>
                  <a:gd name="connsiteY234" fmla="*/ 194200 h 336550"/>
                  <a:gd name="connsiteX235" fmla="*/ 199898 w 292270"/>
                  <a:gd name="connsiteY235" fmla="*/ 186250 h 336550"/>
                  <a:gd name="connsiteX236" fmla="*/ 198584 w 292270"/>
                  <a:gd name="connsiteY236" fmla="*/ 186250 h 336550"/>
                  <a:gd name="connsiteX237" fmla="*/ 198584 w 292270"/>
                  <a:gd name="connsiteY237" fmla="*/ 184925 h 336550"/>
                  <a:gd name="connsiteX238" fmla="*/ 197270 w 292270"/>
                  <a:gd name="connsiteY238" fmla="*/ 182275 h 336550"/>
                  <a:gd name="connsiteX239" fmla="*/ 198584 w 292270"/>
                  <a:gd name="connsiteY239" fmla="*/ 180950 h 336550"/>
                  <a:gd name="connsiteX240" fmla="*/ 199898 w 292270"/>
                  <a:gd name="connsiteY240" fmla="*/ 180950 h 336550"/>
                  <a:gd name="connsiteX241" fmla="*/ 199898 w 292270"/>
                  <a:gd name="connsiteY241" fmla="*/ 166375 h 336550"/>
                  <a:gd name="connsiteX242" fmla="*/ 234066 w 292270"/>
                  <a:gd name="connsiteY242" fmla="*/ 161075 h 336550"/>
                  <a:gd name="connsiteX243" fmla="*/ 241951 w 292270"/>
                  <a:gd name="connsiteY243" fmla="*/ 146500 h 336550"/>
                  <a:gd name="connsiteX244" fmla="*/ 245894 w 292270"/>
                  <a:gd name="connsiteY244" fmla="*/ 143850 h 336550"/>
                  <a:gd name="connsiteX245" fmla="*/ 245894 w 292270"/>
                  <a:gd name="connsiteY245" fmla="*/ 133250 h 336550"/>
                  <a:gd name="connsiteX246" fmla="*/ 241951 w 292270"/>
                  <a:gd name="connsiteY246" fmla="*/ 134575 h 336550"/>
                  <a:gd name="connsiteX247" fmla="*/ 241951 w 292270"/>
                  <a:gd name="connsiteY247" fmla="*/ 135900 h 336550"/>
                  <a:gd name="connsiteX248" fmla="*/ 240637 w 292270"/>
                  <a:gd name="connsiteY248" fmla="*/ 134575 h 336550"/>
                  <a:gd name="connsiteX249" fmla="*/ 240637 w 292270"/>
                  <a:gd name="connsiteY249" fmla="*/ 131925 h 336550"/>
                  <a:gd name="connsiteX250" fmla="*/ 240637 w 292270"/>
                  <a:gd name="connsiteY250" fmla="*/ 130600 h 336550"/>
                  <a:gd name="connsiteX251" fmla="*/ 247208 w 292270"/>
                  <a:gd name="connsiteY251" fmla="*/ 127950 h 336550"/>
                  <a:gd name="connsiteX252" fmla="*/ 249836 w 292270"/>
                  <a:gd name="connsiteY252" fmla="*/ 127950 h 336550"/>
                  <a:gd name="connsiteX253" fmla="*/ 251151 w 292270"/>
                  <a:gd name="connsiteY253" fmla="*/ 127950 h 336550"/>
                  <a:gd name="connsiteX254" fmla="*/ 251151 w 292270"/>
                  <a:gd name="connsiteY254" fmla="*/ 143850 h 336550"/>
                  <a:gd name="connsiteX255" fmla="*/ 252465 w 292270"/>
                  <a:gd name="connsiteY255" fmla="*/ 143850 h 336550"/>
                  <a:gd name="connsiteX256" fmla="*/ 257721 w 292270"/>
                  <a:gd name="connsiteY256" fmla="*/ 94825 h 336550"/>
                  <a:gd name="connsiteX257" fmla="*/ 247208 w 292270"/>
                  <a:gd name="connsiteY257" fmla="*/ 106750 h 336550"/>
                  <a:gd name="connsiteX258" fmla="*/ 238009 w 292270"/>
                  <a:gd name="connsiteY258" fmla="*/ 92175 h 336550"/>
                  <a:gd name="connsiteX259" fmla="*/ 248522 w 292270"/>
                  <a:gd name="connsiteY259" fmla="*/ 76275 h 336550"/>
                  <a:gd name="connsiteX260" fmla="*/ 249836 w 292270"/>
                  <a:gd name="connsiteY260" fmla="*/ 76275 h 336550"/>
                  <a:gd name="connsiteX261" fmla="*/ 230124 w 292270"/>
                  <a:gd name="connsiteY261" fmla="*/ 52425 h 336550"/>
                  <a:gd name="connsiteX262" fmla="*/ 230124 w 292270"/>
                  <a:gd name="connsiteY262" fmla="*/ 55075 h 336550"/>
                  <a:gd name="connsiteX263" fmla="*/ 228810 w 292270"/>
                  <a:gd name="connsiteY263" fmla="*/ 55075 h 336550"/>
                  <a:gd name="connsiteX264" fmla="*/ 224867 w 292270"/>
                  <a:gd name="connsiteY264" fmla="*/ 55075 h 336550"/>
                  <a:gd name="connsiteX265" fmla="*/ 224867 w 292270"/>
                  <a:gd name="connsiteY265" fmla="*/ 48450 h 336550"/>
                  <a:gd name="connsiteX266" fmla="*/ 215668 w 292270"/>
                  <a:gd name="connsiteY266" fmla="*/ 43150 h 336550"/>
                  <a:gd name="connsiteX267" fmla="*/ 205155 w 292270"/>
                  <a:gd name="connsiteY267" fmla="*/ 56400 h 336550"/>
                  <a:gd name="connsiteX268" fmla="*/ 194641 w 292270"/>
                  <a:gd name="connsiteY268" fmla="*/ 40500 h 336550"/>
                  <a:gd name="connsiteX269" fmla="*/ 195956 w 292270"/>
                  <a:gd name="connsiteY269" fmla="*/ 33875 h 336550"/>
                  <a:gd name="connsiteX270" fmla="*/ 186756 w 292270"/>
                  <a:gd name="connsiteY270" fmla="*/ 31225 h 336550"/>
                  <a:gd name="connsiteX271" fmla="*/ 186756 w 292270"/>
                  <a:gd name="connsiteY271" fmla="*/ 55075 h 336550"/>
                  <a:gd name="connsiteX272" fmla="*/ 182814 w 292270"/>
                  <a:gd name="connsiteY272" fmla="*/ 55075 h 336550"/>
                  <a:gd name="connsiteX273" fmla="*/ 181500 w 292270"/>
                  <a:gd name="connsiteY273" fmla="*/ 55075 h 336550"/>
                  <a:gd name="connsiteX274" fmla="*/ 181500 w 292270"/>
                  <a:gd name="connsiteY274" fmla="*/ 32550 h 336550"/>
                  <a:gd name="connsiteX275" fmla="*/ 178872 w 292270"/>
                  <a:gd name="connsiteY275" fmla="*/ 33875 h 336550"/>
                  <a:gd name="connsiteX276" fmla="*/ 177557 w 292270"/>
                  <a:gd name="connsiteY276" fmla="*/ 33875 h 336550"/>
                  <a:gd name="connsiteX277" fmla="*/ 176243 w 292270"/>
                  <a:gd name="connsiteY277" fmla="*/ 33875 h 336550"/>
                  <a:gd name="connsiteX278" fmla="*/ 176243 w 292270"/>
                  <a:gd name="connsiteY278" fmla="*/ 31225 h 336550"/>
                  <a:gd name="connsiteX279" fmla="*/ 176243 w 292270"/>
                  <a:gd name="connsiteY279" fmla="*/ 29900 h 336550"/>
                  <a:gd name="connsiteX280" fmla="*/ 177557 w 292270"/>
                  <a:gd name="connsiteY280" fmla="*/ 29900 h 336550"/>
                  <a:gd name="connsiteX281" fmla="*/ 168358 w 292270"/>
                  <a:gd name="connsiteY281" fmla="*/ 28575 h 336550"/>
                  <a:gd name="connsiteX282" fmla="*/ 172301 w 292270"/>
                  <a:gd name="connsiteY282" fmla="*/ 40500 h 336550"/>
                  <a:gd name="connsiteX283" fmla="*/ 161787 w 292270"/>
                  <a:gd name="connsiteY283" fmla="*/ 56400 h 336550"/>
                  <a:gd name="connsiteX284" fmla="*/ 151274 w 292270"/>
                  <a:gd name="connsiteY284" fmla="*/ 40500 h 336550"/>
                  <a:gd name="connsiteX285" fmla="*/ 156531 w 292270"/>
                  <a:gd name="connsiteY285" fmla="*/ 28575 h 336550"/>
                  <a:gd name="connsiteX286" fmla="*/ 144703 w 292270"/>
                  <a:gd name="connsiteY286" fmla="*/ 28575 h 336550"/>
                  <a:gd name="connsiteX287" fmla="*/ 164533 w 292270"/>
                  <a:gd name="connsiteY287" fmla="*/ 0 h 336550"/>
                  <a:gd name="connsiteX288" fmla="*/ 266895 w 292270"/>
                  <a:gd name="connsiteY288" fmla="*/ 48642 h 336550"/>
                  <a:gd name="connsiteX289" fmla="*/ 291829 w 292270"/>
                  <a:gd name="connsiteY289" fmla="*/ 130150 h 336550"/>
                  <a:gd name="connsiteX290" fmla="*/ 269520 w 292270"/>
                  <a:gd name="connsiteY290" fmla="*/ 206400 h 336550"/>
                  <a:gd name="connsiteX291" fmla="*/ 257709 w 292270"/>
                  <a:gd name="connsiteY291" fmla="*/ 324718 h 336550"/>
                  <a:gd name="connsiteX292" fmla="*/ 256396 w 292270"/>
                  <a:gd name="connsiteY292" fmla="*/ 332606 h 336550"/>
                  <a:gd name="connsiteX293" fmla="*/ 249835 w 292270"/>
                  <a:gd name="connsiteY293" fmla="*/ 336550 h 336550"/>
                  <a:gd name="connsiteX294" fmla="*/ 105478 w 292270"/>
                  <a:gd name="connsiteY294" fmla="*/ 336550 h 336550"/>
                  <a:gd name="connsiteX295" fmla="*/ 97604 w 292270"/>
                  <a:gd name="connsiteY295" fmla="*/ 331292 h 336550"/>
                  <a:gd name="connsiteX296" fmla="*/ 96292 w 292270"/>
                  <a:gd name="connsiteY296" fmla="*/ 315516 h 336550"/>
                  <a:gd name="connsiteX297" fmla="*/ 96292 w 292270"/>
                  <a:gd name="connsiteY297" fmla="*/ 312887 h 336550"/>
                  <a:gd name="connsiteX298" fmla="*/ 71357 w 292270"/>
                  <a:gd name="connsiteY298" fmla="*/ 294481 h 336550"/>
                  <a:gd name="connsiteX299" fmla="*/ 31987 w 292270"/>
                  <a:gd name="connsiteY299" fmla="*/ 278706 h 336550"/>
                  <a:gd name="connsiteX300" fmla="*/ 25426 w 292270"/>
                  <a:gd name="connsiteY300" fmla="*/ 236637 h 336550"/>
                  <a:gd name="connsiteX301" fmla="*/ 21489 w 292270"/>
                  <a:gd name="connsiteY301" fmla="*/ 209029 h 336550"/>
                  <a:gd name="connsiteX302" fmla="*/ 16239 w 292270"/>
                  <a:gd name="connsiteY302" fmla="*/ 205085 h 336550"/>
                  <a:gd name="connsiteX303" fmla="*/ 491 w 292270"/>
                  <a:gd name="connsiteY303" fmla="*/ 191939 h 336550"/>
                  <a:gd name="connsiteX304" fmla="*/ 4428 w 292270"/>
                  <a:gd name="connsiteY304" fmla="*/ 177478 h 336550"/>
                  <a:gd name="connsiteX305" fmla="*/ 24113 w 292270"/>
                  <a:gd name="connsiteY305" fmla="*/ 126206 h 336550"/>
                  <a:gd name="connsiteX306" fmla="*/ 29363 w 292270"/>
                  <a:gd name="connsiteY306" fmla="*/ 97284 h 336550"/>
                  <a:gd name="connsiteX307" fmla="*/ 81856 w 292270"/>
                  <a:gd name="connsiteY307" fmla="*/ 26293 h 336550"/>
                  <a:gd name="connsiteX308" fmla="*/ 164533 w 292270"/>
                  <a:gd name="connsiteY30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</a:cxnLst>
                <a:rect l="l" t="t" r="r" b="b"/>
                <a:pathLst>
                  <a:path w="292270" h="336550">
                    <a:moveTo>
                      <a:pt x="184010" y="131763"/>
                    </a:moveTo>
                    <a:cubicBezTo>
                      <a:pt x="179928" y="131763"/>
                      <a:pt x="178567" y="135573"/>
                      <a:pt x="178567" y="141923"/>
                    </a:cubicBezTo>
                    <a:cubicBezTo>
                      <a:pt x="178567" y="147003"/>
                      <a:pt x="179928" y="150813"/>
                      <a:pt x="184010" y="150813"/>
                    </a:cubicBezTo>
                    <a:cubicBezTo>
                      <a:pt x="188092" y="150813"/>
                      <a:pt x="188092" y="144463"/>
                      <a:pt x="188092" y="141923"/>
                    </a:cubicBezTo>
                    <a:cubicBezTo>
                      <a:pt x="188092" y="138113"/>
                      <a:pt x="188092" y="131763"/>
                      <a:pt x="184010" y="131763"/>
                    </a:cubicBezTo>
                    <a:close/>
                    <a:moveTo>
                      <a:pt x="141147" y="131763"/>
                    </a:moveTo>
                    <a:cubicBezTo>
                      <a:pt x="138425" y="131763"/>
                      <a:pt x="135704" y="135573"/>
                      <a:pt x="135704" y="141923"/>
                    </a:cubicBezTo>
                    <a:cubicBezTo>
                      <a:pt x="135704" y="147003"/>
                      <a:pt x="138425" y="150813"/>
                      <a:pt x="141147" y="150813"/>
                    </a:cubicBezTo>
                    <a:cubicBezTo>
                      <a:pt x="145229" y="150813"/>
                      <a:pt x="145229" y="144463"/>
                      <a:pt x="145229" y="141923"/>
                    </a:cubicBezTo>
                    <a:cubicBezTo>
                      <a:pt x="145229" y="138113"/>
                      <a:pt x="145229" y="131763"/>
                      <a:pt x="141147" y="131763"/>
                    </a:cubicBezTo>
                    <a:close/>
                    <a:moveTo>
                      <a:pt x="96811" y="131763"/>
                    </a:moveTo>
                    <a:cubicBezTo>
                      <a:pt x="95488" y="131763"/>
                      <a:pt x="94165" y="132822"/>
                      <a:pt x="92842" y="134938"/>
                    </a:cubicBezTo>
                    <a:cubicBezTo>
                      <a:pt x="95488" y="134938"/>
                      <a:pt x="98134" y="134938"/>
                      <a:pt x="100780" y="134938"/>
                    </a:cubicBezTo>
                    <a:cubicBezTo>
                      <a:pt x="100780" y="132822"/>
                      <a:pt x="99457" y="131763"/>
                      <a:pt x="96811" y="131763"/>
                    </a:cubicBezTo>
                    <a:close/>
                    <a:moveTo>
                      <a:pt x="225310" y="127000"/>
                    </a:moveTo>
                    <a:cubicBezTo>
                      <a:pt x="226721" y="127000"/>
                      <a:pt x="226721" y="127000"/>
                      <a:pt x="226721" y="127000"/>
                    </a:cubicBezTo>
                    <a:cubicBezTo>
                      <a:pt x="226721" y="127000"/>
                      <a:pt x="226721" y="127000"/>
                      <a:pt x="229543" y="127000"/>
                    </a:cubicBezTo>
                    <a:cubicBezTo>
                      <a:pt x="230954" y="127000"/>
                      <a:pt x="230954" y="127000"/>
                      <a:pt x="230954" y="127000"/>
                    </a:cubicBezTo>
                    <a:cubicBezTo>
                      <a:pt x="230954" y="127000"/>
                      <a:pt x="230954" y="127000"/>
                      <a:pt x="230954" y="155792"/>
                    </a:cubicBezTo>
                    <a:cubicBezTo>
                      <a:pt x="230954" y="155792"/>
                      <a:pt x="230954" y="157163"/>
                      <a:pt x="229543" y="157163"/>
                    </a:cubicBezTo>
                    <a:cubicBezTo>
                      <a:pt x="229543" y="157163"/>
                      <a:pt x="229543" y="157163"/>
                      <a:pt x="225310" y="157163"/>
                    </a:cubicBezTo>
                    <a:cubicBezTo>
                      <a:pt x="225310" y="157163"/>
                      <a:pt x="225310" y="155792"/>
                      <a:pt x="225310" y="155792"/>
                    </a:cubicBezTo>
                    <a:cubicBezTo>
                      <a:pt x="225310" y="155792"/>
                      <a:pt x="225310" y="155792"/>
                      <a:pt x="225310" y="132484"/>
                    </a:cubicBezTo>
                    <a:cubicBezTo>
                      <a:pt x="225310" y="132484"/>
                      <a:pt x="225310" y="132484"/>
                      <a:pt x="221076" y="133855"/>
                    </a:cubicBezTo>
                    <a:cubicBezTo>
                      <a:pt x="221076" y="135227"/>
                      <a:pt x="221076" y="135227"/>
                      <a:pt x="221076" y="135227"/>
                    </a:cubicBezTo>
                    <a:cubicBezTo>
                      <a:pt x="219665" y="133855"/>
                      <a:pt x="219665" y="133855"/>
                      <a:pt x="219665" y="133855"/>
                    </a:cubicBezTo>
                    <a:cubicBezTo>
                      <a:pt x="219665" y="133855"/>
                      <a:pt x="219665" y="133855"/>
                      <a:pt x="219665" y="131113"/>
                    </a:cubicBezTo>
                    <a:cubicBezTo>
                      <a:pt x="218254" y="131113"/>
                      <a:pt x="219665" y="129742"/>
                      <a:pt x="219665" y="129742"/>
                    </a:cubicBezTo>
                    <a:cubicBezTo>
                      <a:pt x="219665" y="129742"/>
                      <a:pt x="219665" y="129742"/>
                      <a:pt x="225310" y="127000"/>
                    </a:cubicBezTo>
                    <a:close/>
                    <a:moveTo>
                      <a:pt x="203791" y="127000"/>
                    </a:moveTo>
                    <a:cubicBezTo>
                      <a:pt x="203791" y="127000"/>
                      <a:pt x="203791" y="127000"/>
                      <a:pt x="207495" y="127000"/>
                    </a:cubicBezTo>
                    <a:cubicBezTo>
                      <a:pt x="207495" y="127000"/>
                      <a:pt x="208730" y="127000"/>
                      <a:pt x="208730" y="127000"/>
                    </a:cubicBezTo>
                    <a:cubicBezTo>
                      <a:pt x="208730" y="127000"/>
                      <a:pt x="208730" y="127000"/>
                      <a:pt x="208730" y="155792"/>
                    </a:cubicBezTo>
                    <a:cubicBezTo>
                      <a:pt x="208730" y="155792"/>
                      <a:pt x="207495" y="157163"/>
                      <a:pt x="207495" y="157163"/>
                    </a:cubicBezTo>
                    <a:cubicBezTo>
                      <a:pt x="207495" y="157163"/>
                      <a:pt x="207495" y="157163"/>
                      <a:pt x="203791" y="157163"/>
                    </a:cubicBezTo>
                    <a:cubicBezTo>
                      <a:pt x="203791" y="157163"/>
                      <a:pt x="202556" y="155792"/>
                      <a:pt x="202556" y="155792"/>
                    </a:cubicBezTo>
                    <a:cubicBezTo>
                      <a:pt x="202556" y="155792"/>
                      <a:pt x="202556" y="155792"/>
                      <a:pt x="202556" y="132484"/>
                    </a:cubicBezTo>
                    <a:cubicBezTo>
                      <a:pt x="202556" y="132484"/>
                      <a:pt x="202556" y="132484"/>
                      <a:pt x="200086" y="133855"/>
                    </a:cubicBezTo>
                    <a:cubicBezTo>
                      <a:pt x="200086" y="135227"/>
                      <a:pt x="198852" y="135227"/>
                      <a:pt x="198852" y="135227"/>
                    </a:cubicBezTo>
                    <a:cubicBezTo>
                      <a:pt x="198852" y="133855"/>
                      <a:pt x="198852" y="133855"/>
                      <a:pt x="198852" y="133855"/>
                    </a:cubicBezTo>
                    <a:cubicBezTo>
                      <a:pt x="198852" y="133855"/>
                      <a:pt x="198852" y="133855"/>
                      <a:pt x="197617" y="131113"/>
                    </a:cubicBezTo>
                    <a:cubicBezTo>
                      <a:pt x="197617" y="131113"/>
                      <a:pt x="197617" y="129742"/>
                      <a:pt x="198852" y="129742"/>
                    </a:cubicBezTo>
                    <a:cubicBezTo>
                      <a:pt x="198852" y="129742"/>
                      <a:pt x="198852" y="129742"/>
                      <a:pt x="203791" y="127000"/>
                    </a:cubicBezTo>
                    <a:close/>
                    <a:moveTo>
                      <a:pt x="183964" y="127000"/>
                    </a:moveTo>
                    <a:cubicBezTo>
                      <a:pt x="189044" y="127000"/>
                      <a:pt x="192854" y="132246"/>
                      <a:pt x="192854" y="141426"/>
                    </a:cubicBezTo>
                    <a:cubicBezTo>
                      <a:pt x="192854" y="151918"/>
                      <a:pt x="189044" y="157163"/>
                      <a:pt x="182694" y="157163"/>
                    </a:cubicBezTo>
                    <a:cubicBezTo>
                      <a:pt x="177614" y="157163"/>
                      <a:pt x="173804" y="151918"/>
                      <a:pt x="173804" y="142737"/>
                    </a:cubicBezTo>
                    <a:cubicBezTo>
                      <a:pt x="173804" y="133557"/>
                      <a:pt x="177614" y="127000"/>
                      <a:pt x="183964" y="127000"/>
                    </a:cubicBezTo>
                    <a:close/>
                    <a:moveTo>
                      <a:pt x="161699" y="127000"/>
                    </a:moveTo>
                    <a:cubicBezTo>
                      <a:pt x="161699" y="127000"/>
                      <a:pt x="161699" y="127000"/>
                      <a:pt x="164478" y="127000"/>
                    </a:cubicBezTo>
                    <a:cubicBezTo>
                      <a:pt x="165867" y="127000"/>
                      <a:pt x="165867" y="127000"/>
                      <a:pt x="165867" y="127000"/>
                    </a:cubicBezTo>
                    <a:cubicBezTo>
                      <a:pt x="165867" y="127000"/>
                      <a:pt x="165867" y="127000"/>
                      <a:pt x="165867" y="155792"/>
                    </a:cubicBezTo>
                    <a:cubicBezTo>
                      <a:pt x="165867" y="155792"/>
                      <a:pt x="165867" y="157163"/>
                      <a:pt x="164478" y="157163"/>
                    </a:cubicBezTo>
                    <a:cubicBezTo>
                      <a:pt x="164478" y="157163"/>
                      <a:pt x="164478" y="157163"/>
                      <a:pt x="161699" y="157163"/>
                    </a:cubicBezTo>
                    <a:cubicBezTo>
                      <a:pt x="160310" y="157163"/>
                      <a:pt x="160310" y="155792"/>
                      <a:pt x="160310" y="155792"/>
                    </a:cubicBezTo>
                    <a:cubicBezTo>
                      <a:pt x="160310" y="155792"/>
                      <a:pt x="160310" y="155792"/>
                      <a:pt x="160310" y="132484"/>
                    </a:cubicBezTo>
                    <a:cubicBezTo>
                      <a:pt x="160310" y="132484"/>
                      <a:pt x="160310" y="132484"/>
                      <a:pt x="156143" y="133855"/>
                    </a:cubicBezTo>
                    <a:cubicBezTo>
                      <a:pt x="156143" y="135227"/>
                      <a:pt x="156143" y="135227"/>
                      <a:pt x="156143" y="135227"/>
                    </a:cubicBezTo>
                    <a:cubicBezTo>
                      <a:pt x="154754" y="133855"/>
                      <a:pt x="154754" y="133855"/>
                      <a:pt x="154754" y="133855"/>
                    </a:cubicBezTo>
                    <a:cubicBezTo>
                      <a:pt x="154754" y="133855"/>
                      <a:pt x="154754" y="133855"/>
                      <a:pt x="154754" y="131113"/>
                    </a:cubicBezTo>
                    <a:cubicBezTo>
                      <a:pt x="154754" y="131113"/>
                      <a:pt x="154754" y="129742"/>
                      <a:pt x="154754" y="129742"/>
                    </a:cubicBezTo>
                    <a:cubicBezTo>
                      <a:pt x="154754" y="129742"/>
                      <a:pt x="154754" y="129742"/>
                      <a:pt x="161699" y="127000"/>
                    </a:cubicBezTo>
                    <a:close/>
                    <a:moveTo>
                      <a:pt x="141261" y="127000"/>
                    </a:moveTo>
                    <a:cubicBezTo>
                      <a:pt x="147710" y="127000"/>
                      <a:pt x="151580" y="132246"/>
                      <a:pt x="151580" y="141426"/>
                    </a:cubicBezTo>
                    <a:cubicBezTo>
                      <a:pt x="151580" y="151918"/>
                      <a:pt x="147710" y="157163"/>
                      <a:pt x="141261" y="157163"/>
                    </a:cubicBezTo>
                    <a:cubicBezTo>
                      <a:pt x="134811" y="157163"/>
                      <a:pt x="130942" y="151918"/>
                      <a:pt x="130942" y="142737"/>
                    </a:cubicBezTo>
                    <a:cubicBezTo>
                      <a:pt x="130942" y="133557"/>
                      <a:pt x="134811" y="127000"/>
                      <a:pt x="141261" y="127000"/>
                    </a:cubicBezTo>
                    <a:close/>
                    <a:moveTo>
                      <a:pt x="247736" y="80963"/>
                    </a:moveTo>
                    <a:cubicBezTo>
                      <a:pt x="245015" y="80963"/>
                      <a:pt x="243654" y="85091"/>
                      <a:pt x="243654" y="91970"/>
                    </a:cubicBezTo>
                    <a:cubicBezTo>
                      <a:pt x="243654" y="97474"/>
                      <a:pt x="245015" y="101601"/>
                      <a:pt x="247736" y="101601"/>
                    </a:cubicBezTo>
                    <a:cubicBezTo>
                      <a:pt x="251818" y="101601"/>
                      <a:pt x="253179" y="94722"/>
                      <a:pt x="253179" y="90594"/>
                    </a:cubicBezTo>
                    <a:cubicBezTo>
                      <a:pt x="253179" y="87843"/>
                      <a:pt x="251818" y="80963"/>
                      <a:pt x="247736" y="80963"/>
                    </a:cubicBezTo>
                    <a:close/>
                    <a:moveTo>
                      <a:pt x="205328" y="80963"/>
                    </a:moveTo>
                    <a:cubicBezTo>
                      <a:pt x="203060" y="80963"/>
                      <a:pt x="200792" y="85091"/>
                      <a:pt x="200792" y="91970"/>
                    </a:cubicBezTo>
                    <a:cubicBezTo>
                      <a:pt x="200792" y="97474"/>
                      <a:pt x="203060" y="101601"/>
                      <a:pt x="205328" y="101601"/>
                    </a:cubicBezTo>
                    <a:cubicBezTo>
                      <a:pt x="208730" y="101601"/>
                      <a:pt x="208730" y="94722"/>
                      <a:pt x="208730" y="90594"/>
                    </a:cubicBezTo>
                    <a:cubicBezTo>
                      <a:pt x="208730" y="87843"/>
                      <a:pt x="208730" y="80963"/>
                      <a:pt x="205328" y="80963"/>
                    </a:cubicBezTo>
                    <a:close/>
                    <a:moveTo>
                      <a:pt x="184010" y="80963"/>
                    </a:moveTo>
                    <a:cubicBezTo>
                      <a:pt x="179928" y="80963"/>
                      <a:pt x="178567" y="85091"/>
                      <a:pt x="178567" y="91970"/>
                    </a:cubicBezTo>
                    <a:cubicBezTo>
                      <a:pt x="178567" y="97474"/>
                      <a:pt x="179928" y="101601"/>
                      <a:pt x="184010" y="101601"/>
                    </a:cubicBezTo>
                    <a:cubicBezTo>
                      <a:pt x="188092" y="101601"/>
                      <a:pt x="188092" y="94722"/>
                      <a:pt x="188092" y="90594"/>
                    </a:cubicBezTo>
                    <a:cubicBezTo>
                      <a:pt x="188092" y="87843"/>
                      <a:pt x="188092" y="80963"/>
                      <a:pt x="184010" y="80963"/>
                    </a:cubicBezTo>
                    <a:close/>
                    <a:moveTo>
                      <a:pt x="162011" y="80963"/>
                    </a:moveTo>
                    <a:cubicBezTo>
                      <a:pt x="159290" y="80963"/>
                      <a:pt x="157929" y="85091"/>
                      <a:pt x="157929" y="91970"/>
                    </a:cubicBezTo>
                    <a:cubicBezTo>
                      <a:pt x="157929" y="97474"/>
                      <a:pt x="159290" y="101601"/>
                      <a:pt x="162011" y="101601"/>
                    </a:cubicBezTo>
                    <a:cubicBezTo>
                      <a:pt x="166093" y="101601"/>
                      <a:pt x="167454" y="94722"/>
                      <a:pt x="167454" y="90594"/>
                    </a:cubicBezTo>
                    <a:cubicBezTo>
                      <a:pt x="167454" y="87843"/>
                      <a:pt x="166093" y="80963"/>
                      <a:pt x="162011" y="80963"/>
                    </a:cubicBezTo>
                    <a:close/>
                    <a:moveTo>
                      <a:pt x="76173" y="80963"/>
                    </a:moveTo>
                    <a:cubicBezTo>
                      <a:pt x="73527" y="80963"/>
                      <a:pt x="72204" y="85091"/>
                      <a:pt x="72204" y="91970"/>
                    </a:cubicBezTo>
                    <a:cubicBezTo>
                      <a:pt x="72204" y="97474"/>
                      <a:pt x="73527" y="101601"/>
                      <a:pt x="76173" y="101601"/>
                    </a:cubicBezTo>
                    <a:cubicBezTo>
                      <a:pt x="80142" y="101601"/>
                      <a:pt x="80142" y="94722"/>
                      <a:pt x="80142" y="90594"/>
                    </a:cubicBezTo>
                    <a:cubicBezTo>
                      <a:pt x="80142" y="87843"/>
                      <a:pt x="80142" y="80963"/>
                      <a:pt x="76173" y="80963"/>
                    </a:cubicBezTo>
                    <a:close/>
                    <a:moveTo>
                      <a:pt x="225310" y="76200"/>
                    </a:moveTo>
                    <a:cubicBezTo>
                      <a:pt x="226721" y="76200"/>
                      <a:pt x="226721" y="76200"/>
                      <a:pt x="226721" y="76200"/>
                    </a:cubicBezTo>
                    <a:cubicBezTo>
                      <a:pt x="226721" y="76200"/>
                      <a:pt x="226721" y="76200"/>
                      <a:pt x="229543" y="76200"/>
                    </a:cubicBezTo>
                    <a:cubicBezTo>
                      <a:pt x="230954" y="76200"/>
                      <a:pt x="230954" y="77511"/>
                      <a:pt x="230954" y="77511"/>
                    </a:cubicBezTo>
                    <a:cubicBezTo>
                      <a:pt x="230954" y="77511"/>
                      <a:pt x="230954" y="77511"/>
                      <a:pt x="230954" y="105052"/>
                    </a:cubicBezTo>
                    <a:cubicBezTo>
                      <a:pt x="230954" y="105052"/>
                      <a:pt x="230954" y="106363"/>
                      <a:pt x="229543" y="106363"/>
                    </a:cubicBezTo>
                    <a:cubicBezTo>
                      <a:pt x="229543" y="106363"/>
                      <a:pt x="229543" y="106363"/>
                      <a:pt x="225310" y="106363"/>
                    </a:cubicBezTo>
                    <a:cubicBezTo>
                      <a:pt x="225310" y="106363"/>
                      <a:pt x="225310" y="105052"/>
                      <a:pt x="225310" y="105052"/>
                    </a:cubicBezTo>
                    <a:cubicBezTo>
                      <a:pt x="225310" y="105052"/>
                      <a:pt x="225310" y="105052"/>
                      <a:pt x="225310" y="82757"/>
                    </a:cubicBezTo>
                    <a:cubicBezTo>
                      <a:pt x="225310" y="82757"/>
                      <a:pt x="225310" y="82757"/>
                      <a:pt x="221076" y="84069"/>
                    </a:cubicBezTo>
                    <a:cubicBezTo>
                      <a:pt x="219665" y="84069"/>
                      <a:pt x="219665" y="84069"/>
                      <a:pt x="219665" y="84069"/>
                    </a:cubicBezTo>
                    <a:cubicBezTo>
                      <a:pt x="219665" y="84069"/>
                      <a:pt x="219665" y="84069"/>
                      <a:pt x="219665" y="81446"/>
                    </a:cubicBezTo>
                    <a:cubicBezTo>
                      <a:pt x="218254" y="80134"/>
                      <a:pt x="219665" y="80134"/>
                      <a:pt x="219665" y="80134"/>
                    </a:cubicBezTo>
                    <a:cubicBezTo>
                      <a:pt x="219665" y="80134"/>
                      <a:pt x="219665" y="80134"/>
                      <a:pt x="225310" y="76200"/>
                    </a:cubicBezTo>
                    <a:close/>
                    <a:moveTo>
                      <a:pt x="205555" y="76200"/>
                    </a:moveTo>
                    <a:cubicBezTo>
                      <a:pt x="212500" y="76200"/>
                      <a:pt x="216667" y="81446"/>
                      <a:pt x="216667" y="90626"/>
                    </a:cubicBezTo>
                    <a:cubicBezTo>
                      <a:pt x="216667" y="101118"/>
                      <a:pt x="212500" y="106363"/>
                      <a:pt x="205555" y="106363"/>
                    </a:cubicBezTo>
                    <a:cubicBezTo>
                      <a:pt x="198609" y="106363"/>
                      <a:pt x="194442" y="101118"/>
                      <a:pt x="194442" y="91937"/>
                    </a:cubicBezTo>
                    <a:cubicBezTo>
                      <a:pt x="194442" y="81446"/>
                      <a:pt x="198609" y="76200"/>
                      <a:pt x="205555" y="76200"/>
                    </a:cubicBezTo>
                    <a:close/>
                    <a:moveTo>
                      <a:pt x="183964" y="76200"/>
                    </a:moveTo>
                    <a:cubicBezTo>
                      <a:pt x="189044" y="76200"/>
                      <a:pt x="192854" y="81446"/>
                      <a:pt x="192854" y="90626"/>
                    </a:cubicBezTo>
                    <a:cubicBezTo>
                      <a:pt x="192854" y="101118"/>
                      <a:pt x="189044" y="106363"/>
                      <a:pt x="182694" y="106363"/>
                    </a:cubicBezTo>
                    <a:cubicBezTo>
                      <a:pt x="177614" y="106363"/>
                      <a:pt x="173804" y="101118"/>
                      <a:pt x="173804" y="91937"/>
                    </a:cubicBezTo>
                    <a:cubicBezTo>
                      <a:pt x="173804" y="81446"/>
                      <a:pt x="177614" y="76200"/>
                      <a:pt x="183964" y="76200"/>
                    </a:cubicBezTo>
                    <a:close/>
                    <a:moveTo>
                      <a:pt x="161898" y="76200"/>
                    </a:moveTo>
                    <a:cubicBezTo>
                      <a:pt x="168347" y="76200"/>
                      <a:pt x="172217" y="81446"/>
                      <a:pt x="172217" y="90626"/>
                    </a:cubicBezTo>
                    <a:cubicBezTo>
                      <a:pt x="172217" y="101118"/>
                      <a:pt x="168347" y="106363"/>
                      <a:pt x="161898" y="106363"/>
                    </a:cubicBezTo>
                    <a:cubicBezTo>
                      <a:pt x="155448" y="106363"/>
                      <a:pt x="152869" y="101118"/>
                      <a:pt x="151579" y="91937"/>
                    </a:cubicBezTo>
                    <a:cubicBezTo>
                      <a:pt x="151579" y="81446"/>
                      <a:pt x="156738" y="76200"/>
                      <a:pt x="161898" y="76200"/>
                    </a:cubicBezTo>
                    <a:close/>
                    <a:moveTo>
                      <a:pt x="139584" y="76200"/>
                    </a:moveTo>
                    <a:cubicBezTo>
                      <a:pt x="139584" y="76200"/>
                      <a:pt x="139584" y="76200"/>
                      <a:pt x="140996" y="76200"/>
                    </a:cubicBezTo>
                    <a:cubicBezTo>
                      <a:pt x="140996" y="76200"/>
                      <a:pt x="140996" y="76200"/>
                      <a:pt x="143818" y="76200"/>
                    </a:cubicBezTo>
                    <a:cubicBezTo>
                      <a:pt x="143818" y="76200"/>
                      <a:pt x="145229" y="77511"/>
                      <a:pt x="145229" y="77511"/>
                    </a:cubicBezTo>
                    <a:cubicBezTo>
                      <a:pt x="145229" y="77511"/>
                      <a:pt x="145229" y="77511"/>
                      <a:pt x="145229" y="105052"/>
                    </a:cubicBezTo>
                    <a:cubicBezTo>
                      <a:pt x="145229" y="105052"/>
                      <a:pt x="143818" y="106363"/>
                      <a:pt x="143818" y="106363"/>
                    </a:cubicBezTo>
                    <a:cubicBezTo>
                      <a:pt x="143818" y="106363"/>
                      <a:pt x="143818" y="106363"/>
                      <a:pt x="139584" y="106363"/>
                    </a:cubicBezTo>
                    <a:cubicBezTo>
                      <a:pt x="139584" y="106363"/>
                      <a:pt x="139584" y="105052"/>
                      <a:pt x="139584" y="105052"/>
                    </a:cubicBezTo>
                    <a:cubicBezTo>
                      <a:pt x="139584" y="105052"/>
                      <a:pt x="139584" y="105052"/>
                      <a:pt x="139584" y="82757"/>
                    </a:cubicBezTo>
                    <a:cubicBezTo>
                      <a:pt x="139584" y="82757"/>
                      <a:pt x="139584" y="82757"/>
                      <a:pt x="135351" y="84069"/>
                    </a:cubicBezTo>
                    <a:cubicBezTo>
                      <a:pt x="135351" y="84069"/>
                      <a:pt x="135351" y="84069"/>
                      <a:pt x="133940" y="84069"/>
                    </a:cubicBezTo>
                    <a:lnTo>
                      <a:pt x="132529" y="81446"/>
                    </a:lnTo>
                    <a:cubicBezTo>
                      <a:pt x="132529" y="80134"/>
                      <a:pt x="132529" y="80134"/>
                      <a:pt x="133940" y="80134"/>
                    </a:cubicBezTo>
                    <a:cubicBezTo>
                      <a:pt x="133940" y="80134"/>
                      <a:pt x="133940" y="80134"/>
                      <a:pt x="139584" y="76200"/>
                    </a:cubicBezTo>
                    <a:close/>
                    <a:moveTo>
                      <a:pt x="118837" y="76200"/>
                    </a:moveTo>
                    <a:cubicBezTo>
                      <a:pt x="118837" y="76200"/>
                      <a:pt x="118837" y="76200"/>
                      <a:pt x="123005" y="76200"/>
                    </a:cubicBezTo>
                    <a:cubicBezTo>
                      <a:pt x="123005" y="76200"/>
                      <a:pt x="123005" y="77511"/>
                      <a:pt x="123005" y="77511"/>
                    </a:cubicBezTo>
                    <a:cubicBezTo>
                      <a:pt x="123005" y="77511"/>
                      <a:pt x="123005" y="77511"/>
                      <a:pt x="123005" y="105052"/>
                    </a:cubicBezTo>
                    <a:cubicBezTo>
                      <a:pt x="123005" y="105052"/>
                      <a:pt x="123005" y="106363"/>
                      <a:pt x="123005" y="106363"/>
                    </a:cubicBezTo>
                    <a:cubicBezTo>
                      <a:pt x="123005" y="106363"/>
                      <a:pt x="123005" y="106363"/>
                      <a:pt x="118837" y="106363"/>
                    </a:cubicBezTo>
                    <a:cubicBezTo>
                      <a:pt x="118837" y="106363"/>
                      <a:pt x="117448" y="105052"/>
                      <a:pt x="117448" y="105052"/>
                    </a:cubicBezTo>
                    <a:cubicBezTo>
                      <a:pt x="117448" y="105052"/>
                      <a:pt x="117448" y="105052"/>
                      <a:pt x="117448" y="82757"/>
                    </a:cubicBezTo>
                    <a:cubicBezTo>
                      <a:pt x="117448" y="82757"/>
                      <a:pt x="117448" y="82757"/>
                      <a:pt x="114670" y="84069"/>
                    </a:cubicBezTo>
                    <a:cubicBezTo>
                      <a:pt x="113281" y="84069"/>
                      <a:pt x="113281" y="84069"/>
                      <a:pt x="113281" y="84069"/>
                    </a:cubicBezTo>
                    <a:cubicBezTo>
                      <a:pt x="113281" y="84069"/>
                      <a:pt x="113281" y="84069"/>
                      <a:pt x="111892" y="81446"/>
                    </a:cubicBezTo>
                    <a:cubicBezTo>
                      <a:pt x="111892" y="80134"/>
                      <a:pt x="111892" y="80134"/>
                      <a:pt x="111892" y="80134"/>
                    </a:cubicBezTo>
                    <a:cubicBezTo>
                      <a:pt x="111892" y="80134"/>
                      <a:pt x="111892" y="80134"/>
                      <a:pt x="118837" y="76200"/>
                    </a:cubicBezTo>
                    <a:close/>
                    <a:moveTo>
                      <a:pt x="97207" y="76200"/>
                    </a:moveTo>
                    <a:cubicBezTo>
                      <a:pt x="97207" y="76200"/>
                      <a:pt x="97207" y="76200"/>
                      <a:pt x="99588" y="76200"/>
                    </a:cubicBezTo>
                    <a:cubicBezTo>
                      <a:pt x="100779" y="76200"/>
                      <a:pt x="100779" y="77511"/>
                      <a:pt x="100779" y="77511"/>
                    </a:cubicBezTo>
                    <a:cubicBezTo>
                      <a:pt x="100779" y="77511"/>
                      <a:pt x="100779" y="77511"/>
                      <a:pt x="100779" y="105052"/>
                    </a:cubicBezTo>
                    <a:cubicBezTo>
                      <a:pt x="100779" y="105052"/>
                      <a:pt x="100779" y="106363"/>
                      <a:pt x="99588" y="106363"/>
                    </a:cubicBezTo>
                    <a:cubicBezTo>
                      <a:pt x="99588" y="106363"/>
                      <a:pt x="99588" y="106363"/>
                      <a:pt x="97207" y="106363"/>
                    </a:cubicBezTo>
                    <a:cubicBezTo>
                      <a:pt x="96016" y="106363"/>
                      <a:pt x="96016" y="105052"/>
                      <a:pt x="96016" y="105052"/>
                    </a:cubicBezTo>
                    <a:cubicBezTo>
                      <a:pt x="96016" y="105052"/>
                      <a:pt x="96016" y="105052"/>
                      <a:pt x="96016" y="82757"/>
                    </a:cubicBezTo>
                    <a:cubicBezTo>
                      <a:pt x="96016" y="82757"/>
                      <a:pt x="96016" y="82757"/>
                      <a:pt x="92444" y="84069"/>
                    </a:cubicBezTo>
                    <a:cubicBezTo>
                      <a:pt x="91254" y="84069"/>
                      <a:pt x="91254" y="84069"/>
                      <a:pt x="91254" y="84069"/>
                    </a:cubicBezTo>
                    <a:cubicBezTo>
                      <a:pt x="91254" y="84069"/>
                      <a:pt x="91254" y="84069"/>
                      <a:pt x="91254" y="81446"/>
                    </a:cubicBezTo>
                    <a:cubicBezTo>
                      <a:pt x="91254" y="80134"/>
                      <a:pt x="91254" y="80134"/>
                      <a:pt x="91254" y="80134"/>
                    </a:cubicBezTo>
                    <a:cubicBezTo>
                      <a:pt x="91254" y="80134"/>
                      <a:pt x="91254" y="80134"/>
                      <a:pt x="97207" y="76200"/>
                    </a:cubicBezTo>
                    <a:close/>
                    <a:moveTo>
                      <a:pt x="201926" y="36513"/>
                    </a:moveTo>
                    <a:cubicBezTo>
                      <a:pt x="200792" y="37812"/>
                      <a:pt x="200792" y="39111"/>
                      <a:pt x="200792" y="40409"/>
                    </a:cubicBezTo>
                    <a:cubicBezTo>
                      <a:pt x="200792" y="46904"/>
                      <a:pt x="203060" y="50801"/>
                      <a:pt x="205328" y="50801"/>
                    </a:cubicBezTo>
                    <a:cubicBezTo>
                      <a:pt x="208730" y="50801"/>
                      <a:pt x="208730" y="44306"/>
                      <a:pt x="208730" y="40409"/>
                    </a:cubicBezTo>
                    <a:cubicBezTo>
                      <a:pt x="208730" y="40409"/>
                      <a:pt x="208730" y="40409"/>
                      <a:pt x="208730" y="39111"/>
                    </a:cubicBezTo>
                    <a:cubicBezTo>
                      <a:pt x="206462" y="37812"/>
                      <a:pt x="204194" y="36513"/>
                      <a:pt x="201926" y="36513"/>
                    </a:cubicBezTo>
                    <a:close/>
                    <a:moveTo>
                      <a:pt x="123005" y="34925"/>
                    </a:moveTo>
                    <a:cubicBezTo>
                      <a:pt x="120737" y="34925"/>
                      <a:pt x="118469" y="36248"/>
                      <a:pt x="116201" y="37571"/>
                    </a:cubicBezTo>
                    <a:cubicBezTo>
                      <a:pt x="116201" y="38894"/>
                      <a:pt x="115067" y="38894"/>
                      <a:pt x="115067" y="38894"/>
                    </a:cubicBezTo>
                    <a:cubicBezTo>
                      <a:pt x="115067" y="38894"/>
                      <a:pt x="115067" y="40216"/>
                      <a:pt x="115067" y="40216"/>
                    </a:cubicBezTo>
                    <a:cubicBezTo>
                      <a:pt x="115067" y="46831"/>
                      <a:pt x="116201" y="50800"/>
                      <a:pt x="119603" y="50800"/>
                    </a:cubicBezTo>
                    <a:cubicBezTo>
                      <a:pt x="123005" y="50800"/>
                      <a:pt x="123005" y="44185"/>
                      <a:pt x="123005" y="40216"/>
                    </a:cubicBezTo>
                    <a:cubicBezTo>
                      <a:pt x="123005" y="38894"/>
                      <a:pt x="123005" y="36248"/>
                      <a:pt x="123005" y="34925"/>
                    </a:cubicBezTo>
                    <a:close/>
                    <a:moveTo>
                      <a:pt x="162011" y="31750"/>
                    </a:moveTo>
                    <a:cubicBezTo>
                      <a:pt x="159290" y="31750"/>
                      <a:pt x="157929" y="35560"/>
                      <a:pt x="157929" y="40640"/>
                    </a:cubicBezTo>
                    <a:cubicBezTo>
                      <a:pt x="157929" y="46990"/>
                      <a:pt x="159290" y="50800"/>
                      <a:pt x="162011" y="50800"/>
                    </a:cubicBezTo>
                    <a:cubicBezTo>
                      <a:pt x="166093" y="50800"/>
                      <a:pt x="167454" y="44450"/>
                      <a:pt x="167454" y="40640"/>
                    </a:cubicBezTo>
                    <a:cubicBezTo>
                      <a:pt x="167454" y="36830"/>
                      <a:pt x="166093" y="31750"/>
                      <a:pt x="162011" y="31750"/>
                    </a:cubicBezTo>
                    <a:close/>
                    <a:moveTo>
                      <a:pt x="144703" y="28575"/>
                    </a:moveTo>
                    <a:cubicBezTo>
                      <a:pt x="144703" y="28575"/>
                      <a:pt x="144703" y="28575"/>
                      <a:pt x="144703" y="55075"/>
                    </a:cubicBezTo>
                    <a:cubicBezTo>
                      <a:pt x="144703" y="55075"/>
                      <a:pt x="143389" y="55075"/>
                      <a:pt x="143389" y="55075"/>
                    </a:cubicBezTo>
                    <a:cubicBezTo>
                      <a:pt x="143389" y="55075"/>
                      <a:pt x="143389" y="55075"/>
                      <a:pt x="139447" y="55075"/>
                    </a:cubicBezTo>
                    <a:cubicBezTo>
                      <a:pt x="139447" y="55075"/>
                      <a:pt x="139447" y="55075"/>
                      <a:pt x="139447" y="32550"/>
                    </a:cubicBezTo>
                    <a:cubicBezTo>
                      <a:pt x="139447" y="32550"/>
                      <a:pt x="139447" y="32550"/>
                      <a:pt x="135504" y="33875"/>
                    </a:cubicBezTo>
                    <a:cubicBezTo>
                      <a:pt x="135504" y="33875"/>
                      <a:pt x="135504" y="33875"/>
                      <a:pt x="134190" y="33875"/>
                    </a:cubicBezTo>
                    <a:cubicBezTo>
                      <a:pt x="134190" y="33875"/>
                      <a:pt x="134190" y="33875"/>
                      <a:pt x="132876" y="31225"/>
                    </a:cubicBezTo>
                    <a:cubicBezTo>
                      <a:pt x="131562" y="31225"/>
                      <a:pt x="130248" y="32550"/>
                      <a:pt x="127619" y="32550"/>
                    </a:cubicBezTo>
                    <a:cubicBezTo>
                      <a:pt x="128934" y="35200"/>
                      <a:pt x="128934" y="37850"/>
                      <a:pt x="128934" y="40500"/>
                    </a:cubicBezTo>
                    <a:cubicBezTo>
                      <a:pt x="128934" y="51100"/>
                      <a:pt x="124991" y="56400"/>
                      <a:pt x="118420" y="56400"/>
                    </a:cubicBezTo>
                    <a:cubicBezTo>
                      <a:pt x="113164" y="56400"/>
                      <a:pt x="109221" y="51100"/>
                      <a:pt x="109221" y="41825"/>
                    </a:cubicBezTo>
                    <a:cubicBezTo>
                      <a:pt x="106593" y="43150"/>
                      <a:pt x="103964" y="44475"/>
                      <a:pt x="101336" y="47125"/>
                    </a:cubicBezTo>
                    <a:cubicBezTo>
                      <a:pt x="101336" y="47125"/>
                      <a:pt x="101336" y="47125"/>
                      <a:pt x="101336" y="55075"/>
                    </a:cubicBezTo>
                    <a:cubicBezTo>
                      <a:pt x="101336" y="55075"/>
                      <a:pt x="101336" y="55075"/>
                      <a:pt x="100022" y="55075"/>
                    </a:cubicBezTo>
                    <a:cubicBezTo>
                      <a:pt x="100022" y="55075"/>
                      <a:pt x="100022" y="55075"/>
                      <a:pt x="97394" y="55075"/>
                    </a:cubicBezTo>
                    <a:cubicBezTo>
                      <a:pt x="96080" y="55075"/>
                      <a:pt x="96080" y="55075"/>
                      <a:pt x="96080" y="55075"/>
                    </a:cubicBezTo>
                    <a:cubicBezTo>
                      <a:pt x="96080" y="55075"/>
                      <a:pt x="96080" y="55075"/>
                      <a:pt x="96080" y="49775"/>
                    </a:cubicBezTo>
                    <a:cubicBezTo>
                      <a:pt x="85566" y="57725"/>
                      <a:pt x="77681" y="65675"/>
                      <a:pt x="72425" y="77600"/>
                    </a:cubicBezTo>
                    <a:cubicBezTo>
                      <a:pt x="73739" y="76275"/>
                      <a:pt x="75053" y="76275"/>
                      <a:pt x="76367" y="76275"/>
                    </a:cubicBezTo>
                    <a:cubicBezTo>
                      <a:pt x="82938" y="76275"/>
                      <a:pt x="86880" y="81575"/>
                      <a:pt x="86880" y="90850"/>
                    </a:cubicBezTo>
                    <a:cubicBezTo>
                      <a:pt x="86880" y="101450"/>
                      <a:pt x="82938" y="106750"/>
                      <a:pt x="76367" y="106750"/>
                    </a:cubicBezTo>
                    <a:cubicBezTo>
                      <a:pt x="71111" y="106750"/>
                      <a:pt x="68482" y="102775"/>
                      <a:pt x="67168" y="97475"/>
                    </a:cubicBezTo>
                    <a:cubicBezTo>
                      <a:pt x="65854" y="106750"/>
                      <a:pt x="69796" y="120000"/>
                      <a:pt x="75053" y="127950"/>
                    </a:cubicBezTo>
                    <a:cubicBezTo>
                      <a:pt x="75053" y="127950"/>
                      <a:pt x="76367" y="127950"/>
                      <a:pt x="76367" y="127950"/>
                    </a:cubicBezTo>
                    <a:cubicBezTo>
                      <a:pt x="76367" y="127950"/>
                      <a:pt x="76367" y="127950"/>
                      <a:pt x="78995" y="127950"/>
                    </a:cubicBezTo>
                    <a:cubicBezTo>
                      <a:pt x="78995" y="127950"/>
                      <a:pt x="80310" y="127950"/>
                      <a:pt x="80310" y="127950"/>
                    </a:cubicBezTo>
                    <a:cubicBezTo>
                      <a:pt x="80310" y="127950"/>
                      <a:pt x="80310" y="127950"/>
                      <a:pt x="80310" y="133250"/>
                    </a:cubicBezTo>
                    <a:cubicBezTo>
                      <a:pt x="82938" y="134575"/>
                      <a:pt x="85566" y="135900"/>
                      <a:pt x="88195" y="135900"/>
                    </a:cubicBezTo>
                    <a:cubicBezTo>
                      <a:pt x="89509" y="130600"/>
                      <a:pt x="93451" y="126625"/>
                      <a:pt x="97394" y="126625"/>
                    </a:cubicBezTo>
                    <a:cubicBezTo>
                      <a:pt x="102650" y="126625"/>
                      <a:pt x="106593" y="130600"/>
                      <a:pt x="107907" y="135900"/>
                    </a:cubicBezTo>
                    <a:cubicBezTo>
                      <a:pt x="110535" y="137225"/>
                      <a:pt x="113164" y="138550"/>
                      <a:pt x="114478" y="145175"/>
                    </a:cubicBezTo>
                    <a:cubicBezTo>
                      <a:pt x="115792" y="147825"/>
                      <a:pt x="115792" y="150475"/>
                      <a:pt x="117106" y="151800"/>
                    </a:cubicBezTo>
                    <a:cubicBezTo>
                      <a:pt x="117106" y="151800"/>
                      <a:pt x="117106" y="151800"/>
                      <a:pt x="117106" y="133250"/>
                    </a:cubicBezTo>
                    <a:cubicBezTo>
                      <a:pt x="117106" y="133250"/>
                      <a:pt x="117106" y="133250"/>
                      <a:pt x="114478" y="134575"/>
                    </a:cubicBezTo>
                    <a:cubicBezTo>
                      <a:pt x="113164" y="135900"/>
                      <a:pt x="113164" y="135900"/>
                      <a:pt x="113164" y="135900"/>
                    </a:cubicBezTo>
                    <a:cubicBezTo>
                      <a:pt x="113164" y="134575"/>
                      <a:pt x="113164" y="134575"/>
                      <a:pt x="113164" y="134575"/>
                    </a:cubicBezTo>
                    <a:cubicBezTo>
                      <a:pt x="113164" y="134575"/>
                      <a:pt x="113164" y="134575"/>
                      <a:pt x="111849" y="131925"/>
                    </a:cubicBezTo>
                    <a:cubicBezTo>
                      <a:pt x="111849" y="131925"/>
                      <a:pt x="111849" y="130600"/>
                      <a:pt x="111849" y="130600"/>
                    </a:cubicBezTo>
                    <a:cubicBezTo>
                      <a:pt x="111849" y="130600"/>
                      <a:pt x="111849" y="130600"/>
                      <a:pt x="118420" y="127950"/>
                    </a:cubicBezTo>
                    <a:cubicBezTo>
                      <a:pt x="118420" y="127950"/>
                      <a:pt x="118420" y="127950"/>
                      <a:pt x="122363" y="127950"/>
                    </a:cubicBezTo>
                    <a:cubicBezTo>
                      <a:pt x="122363" y="127950"/>
                      <a:pt x="122363" y="127950"/>
                      <a:pt x="122363" y="155775"/>
                    </a:cubicBezTo>
                    <a:cubicBezTo>
                      <a:pt x="122363" y="155775"/>
                      <a:pt x="122363" y="157100"/>
                      <a:pt x="122363" y="157100"/>
                    </a:cubicBezTo>
                    <a:cubicBezTo>
                      <a:pt x="122363" y="157100"/>
                      <a:pt x="122363" y="157100"/>
                      <a:pt x="121049" y="157100"/>
                    </a:cubicBezTo>
                    <a:cubicBezTo>
                      <a:pt x="123677" y="159750"/>
                      <a:pt x="128934" y="161075"/>
                      <a:pt x="135504" y="162400"/>
                    </a:cubicBezTo>
                    <a:cubicBezTo>
                      <a:pt x="144703" y="165050"/>
                      <a:pt x="159159" y="151800"/>
                      <a:pt x="161787" y="159750"/>
                    </a:cubicBezTo>
                    <a:cubicBezTo>
                      <a:pt x="164416" y="175650"/>
                      <a:pt x="173615" y="186250"/>
                      <a:pt x="181500" y="191550"/>
                    </a:cubicBezTo>
                    <a:cubicBezTo>
                      <a:pt x="181500" y="191550"/>
                      <a:pt x="181500" y="191550"/>
                      <a:pt x="181500" y="183600"/>
                    </a:cubicBezTo>
                    <a:cubicBezTo>
                      <a:pt x="181500" y="183600"/>
                      <a:pt x="181500" y="183600"/>
                      <a:pt x="178872" y="186250"/>
                    </a:cubicBezTo>
                    <a:cubicBezTo>
                      <a:pt x="177557" y="186250"/>
                      <a:pt x="177557" y="186250"/>
                      <a:pt x="177557" y="186250"/>
                    </a:cubicBezTo>
                    <a:cubicBezTo>
                      <a:pt x="177557" y="186250"/>
                      <a:pt x="177557" y="184925"/>
                      <a:pt x="176243" y="184925"/>
                    </a:cubicBezTo>
                    <a:cubicBezTo>
                      <a:pt x="176243" y="184925"/>
                      <a:pt x="176243" y="184925"/>
                      <a:pt x="176243" y="182275"/>
                    </a:cubicBezTo>
                    <a:cubicBezTo>
                      <a:pt x="176243" y="182275"/>
                      <a:pt x="176243" y="180950"/>
                      <a:pt x="176243" y="180950"/>
                    </a:cubicBezTo>
                    <a:cubicBezTo>
                      <a:pt x="176243" y="180950"/>
                      <a:pt x="176243" y="180950"/>
                      <a:pt x="182814" y="178300"/>
                    </a:cubicBezTo>
                    <a:cubicBezTo>
                      <a:pt x="182814" y="178300"/>
                      <a:pt x="182814" y="178300"/>
                      <a:pt x="186756" y="178300"/>
                    </a:cubicBezTo>
                    <a:cubicBezTo>
                      <a:pt x="186756" y="178300"/>
                      <a:pt x="186756" y="178300"/>
                      <a:pt x="186756" y="194200"/>
                    </a:cubicBezTo>
                    <a:cubicBezTo>
                      <a:pt x="194641" y="196850"/>
                      <a:pt x="201213" y="194200"/>
                      <a:pt x="199898" y="186250"/>
                    </a:cubicBezTo>
                    <a:cubicBezTo>
                      <a:pt x="199898" y="186250"/>
                      <a:pt x="198584" y="186250"/>
                      <a:pt x="198584" y="186250"/>
                    </a:cubicBezTo>
                    <a:cubicBezTo>
                      <a:pt x="198584" y="186250"/>
                      <a:pt x="198584" y="184925"/>
                      <a:pt x="198584" y="184925"/>
                    </a:cubicBezTo>
                    <a:cubicBezTo>
                      <a:pt x="198584" y="184925"/>
                      <a:pt x="198584" y="184925"/>
                      <a:pt x="197270" y="182275"/>
                    </a:cubicBezTo>
                    <a:cubicBezTo>
                      <a:pt x="197270" y="182275"/>
                      <a:pt x="197270" y="180950"/>
                      <a:pt x="198584" y="180950"/>
                    </a:cubicBezTo>
                    <a:cubicBezTo>
                      <a:pt x="198584" y="180950"/>
                      <a:pt x="198584" y="180950"/>
                      <a:pt x="199898" y="180950"/>
                    </a:cubicBezTo>
                    <a:cubicBezTo>
                      <a:pt x="198584" y="167700"/>
                      <a:pt x="199898" y="166375"/>
                      <a:pt x="199898" y="166375"/>
                    </a:cubicBezTo>
                    <a:cubicBezTo>
                      <a:pt x="199898" y="166375"/>
                      <a:pt x="226182" y="169025"/>
                      <a:pt x="234066" y="161075"/>
                    </a:cubicBezTo>
                    <a:cubicBezTo>
                      <a:pt x="238009" y="157100"/>
                      <a:pt x="240637" y="151800"/>
                      <a:pt x="241951" y="146500"/>
                    </a:cubicBezTo>
                    <a:cubicBezTo>
                      <a:pt x="243266" y="145175"/>
                      <a:pt x="244580" y="143850"/>
                      <a:pt x="245894" y="143850"/>
                    </a:cubicBezTo>
                    <a:cubicBezTo>
                      <a:pt x="245894" y="143850"/>
                      <a:pt x="245894" y="143850"/>
                      <a:pt x="245894" y="133250"/>
                    </a:cubicBezTo>
                    <a:cubicBezTo>
                      <a:pt x="245894" y="133250"/>
                      <a:pt x="245894" y="133250"/>
                      <a:pt x="241951" y="134575"/>
                    </a:cubicBezTo>
                    <a:cubicBezTo>
                      <a:pt x="241951" y="135900"/>
                      <a:pt x="241951" y="135900"/>
                      <a:pt x="241951" y="135900"/>
                    </a:cubicBezTo>
                    <a:cubicBezTo>
                      <a:pt x="241951" y="134575"/>
                      <a:pt x="240637" y="134575"/>
                      <a:pt x="240637" y="134575"/>
                    </a:cubicBezTo>
                    <a:cubicBezTo>
                      <a:pt x="240637" y="134575"/>
                      <a:pt x="240637" y="134575"/>
                      <a:pt x="240637" y="131925"/>
                    </a:cubicBezTo>
                    <a:cubicBezTo>
                      <a:pt x="240637" y="131925"/>
                      <a:pt x="240637" y="130600"/>
                      <a:pt x="240637" y="130600"/>
                    </a:cubicBezTo>
                    <a:cubicBezTo>
                      <a:pt x="240637" y="130600"/>
                      <a:pt x="240637" y="130600"/>
                      <a:pt x="247208" y="127950"/>
                    </a:cubicBezTo>
                    <a:cubicBezTo>
                      <a:pt x="247208" y="127950"/>
                      <a:pt x="247208" y="127950"/>
                      <a:pt x="249836" y="127950"/>
                    </a:cubicBezTo>
                    <a:cubicBezTo>
                      <a:pt x="251151" y="127950"/>
                      <a:pt x="251151" y="127950"/>
                      <a:pt x="251151" y="127950"/>
                    </a:cubicBezTo>
                    <a:cubicBezTo>
                      <a:pt x="251151" y="127950"/>
                      <a:pt x="251151" y="127950"/>
                      <a:pt x="251151" y="143850"/>
                    </a:cubicBezTo>
                    <a:cubicBezTo>
                      <a:pt x="251151" y="143850"/>
                      <a:pt x="252465" y="143850"/>
                      <a:pt x="252465" y="143850"/>
                    </a:cubicBezTo>
                    <a:cubicBezTo>
                      <a:pt x="264292" y="137225"/>
                      <a:pt x="262978" y="113375"/>
                      <a:pt x="257721" y="94825"/>
                    </a:cubicBezTo>
                    <a:cubicBezTo>
                      <a:pt x="256407" y="102775"/>
                      <a:pt x="253779" y="106750"/>
                      <a:pt x="247208" y="106750"/>
                    </a:cubicBezTo>
                    <a:cubicBezTo>
                      <a:pt x="241951" y="106750"/>
                      <a:pt x="238009" y="101450"/>
                      <a:pt x="238009" y="92175"/>
                    </a:cubicBezTo>
                    <a:cubicBezTo>
                      <a:pt x="238009" y="81575"/>
                      <a:pt x="241951" y="76275"/>
                      <a:pt x="248522" y="76275"/>
                    </a:cubicBezTo>
                    <a:cubicBezTo>
                      <a:pt x="248522" y="76275"/>
                      <a:pt x="249836" y="76275"/>
                      <a:pt x="249836" y="76275"/>
                    </a:cubicBezTo>
                    <a:cubicBezTo>
                      <a:pt x="244580" y="67000"/>
                      <a:pt x="238009" y="59050"/>
                      <a:pt x="230124" y="52425"/>
                    </a:cubicBezTo>
                    <a:cubicBezTo>
                      <a:pt x="230124" y="52425"/>
                      <a:pt x="230124" y="52425"/>
                      <a:pt x="230124" y="55075"/>
                    </a:cubicBezTo>
                    <a:cubicBezTo>
                      <a:pt x="230124" y="55075"/>
                      <a:pt x="230124" y="55075"/>
                      <a:pt x="228810" y="55075"/>
                    </a:cubicBezTo>
                    <a:cubicBezTo>
                      <a:pt x="228810" y="55075"/>
                      <a:pt x="228810" y="55075"/>
                      <a:pt x="224867" y="55075"/>
                    </a:cubicBezTo>
                    <a:cubicBezTo>
                      <a:pt x="224867" y="55075"/>
                      <a:pt x="224867" y="55075"/>
                      <a:pt x="224867" y="48450"/>
                    </a:cubicBezTo>
                    <a:cubicBezTo>
                      <a:pt x="220925" y="47125"/>
                      <a:pt x="218297" y="44475"/>
                      <a:pt x="215668" y="43150"/>
                    </a:cubicBezTo>
                    <a:cubicBezTo>
                      <a:pt x="214354" y="51100"/>
                      <a:pt x="210412" y="56400"/>
                      <a:pt x="205155" y="56400"/>
                    </a:cubicBezTo>
                    <a:cubicBezTo>
                      <a:pt x="198584" y="56400"/>
                      <a:pt x="194641" y="49775"/>
                      <a:pt x="194641" y="40500"/>
                    </a:cubicBezTo>
                    <a:cubicBezTo>
                      <a:pt x="194641" y="37850"/>
                      <a:pt x="194641" y="36525"/>
                      <a:pt x="195956" y="33875"/>
                    </a:cubicBezTo>
                    <a:cubicBezTo>
                      <a:pt x="193327" y="32550"/>
                      <a:pt x="189385" y="32550"/>
                      <a:pt x="186756" y="31225"/>
                    </a:cubicBezTo>
                    <a:cubicBezTo>
                      <a:pt x="186756" y="31225"/>
                      <a:pt x="186756" y="31225"/>
                      <a:pt x="186756" y="55075"/>
                    </a:cubicBezTo>
                    <a:cubicBezTo>
                      <a:pt x="186756" y="55075"/>
                      <a:pt x="186756" y="55075"/>
                      <a:pt x="182814" y="55075"/>
                    </a:cubicBezTo>
                    <a:cubicBezTo>
                      <a:pt x="181500" y="55075"/>
                      <a:pt x="181500" y="55075"/>
                      <a:pt x="181500" y="55075"/>
                    </a:cubicBezTo>
                    <a:cubicBezTo>
                      <a:pt x="181500" y="55075"/>
                      <a:pt x="181500" y="55075"/>
                      <a:pt x="181500" y="32550"/>
                    </a:cubicBezTo>
                    <a:cubicBezTo>
                      <a:pt x="181500" y="32550"/>
                      <a:pt x="181500" y="32550"/>
                      <a:pt x="178872" y="33875"/>
                    </a:cubicBezTo>
                    <a:cubicBezTo>
                      <a:pt x="177557" y="33875"/>
                      <a:pt x="177557" y="33875"/>
                      <a:pt x="177557" y="33875"/>
                    </a:cubicBezTo>
                    <a:cubicBezTo>
                      <a:pt x="177557" y="33875"/>
                      <a:pt x="177557" y="33875"/>
                      <a:pt x="176243" y="33875"/>
                    </a:cubicBezTo>
                    <a:cubicBezTo>
                      <a:pt x="176243" y="33875"/>
                      <a:pt x="176243" y="33875"/>
                      <a:pt x="176243" y="31225"/>
                    </a:cubicBezTo>
                    <a:cubicBezTo>
                      <a:pt x="176243" y="29900"/>
                      <a:pt x="176243" y="29900"/>
                      <a:pt x="176243" y="29900"/>
                    </a:cubicBezTo>
                    <a:cubicBezTo>
                      <a:pt x="176243" y="29900"/>
                      <a:pt x="176243" y="29900"/>
                      <a:pt x="177557" y="29900"/>
                    </a:cubicBezTo>
                    <a:cubicBezTo>
                      <a:pt x="173615" y="28575"/>
                      <a:pt x="170987" y="28575"/>
                      <a:pt x="168358" y="28575"/>
                    </a:cubicBezTo>
                    <a:cubicBezTo>
                      <a:pt x="170987" y="31225"/>
                      <a:pt x="172301" y="35200"/>
                      <a:pt x="172301" y="40500"/>
                    </a:cubicBezTo>
                    <a:cubicBezTo>
                      <a:pt x="172301" y="51100"/>
                      <a:pt x="168358" y="56400"/>
                      <a:pt x="161787" y="56400"/>
                    </a:cubicBezTo>
                    <a:cubicBezTo>
                      <a:pt x="155217" y="56400"/>
                      <a:pt x="152588" y="49775"/>
                      <a:pt x="151274" y="40500"/>
                    </a:cubicBezTo>
                    <a:cubicBezTo>
                      <a:pt x="151274" y="35200"/>
                      <a:pt x="153903" y="29900"/>
                      <a:pt x="156531" y="28575"/>
                    </a:cubicBezTo>
                    <a:cubicBezTo>
                      <a:pt x="152588" y="28575"/>
                      <a:pt x="148646" y="28575"/>
                      <a:pt x="144703" y="28575"/>
                    </a:cubicBezTo>
                    <a:close/>
                    <a:moveTo>
                      <a:pt x="164533" y="0"/>
                    </a:moveTo>
                    <a:cubicBezTo>
                      <a:pt x="205215" y="0"/>
                      <a:pt x="240648" y="17090"/>
                      <a:pt x="266895" y="48642"/>
                    </a:cubicBezTo>
                    <a:cubicBezTo>
                      <a:pt x="285268" y="72305"/>
                      <a:pt x="294454" y="99914"/>
                      <a:pt x="291829" y="130150"/>
                    </a:cubicBezTo>
                    <a:cubicBezTo>
                      <a:pt x="289205" y="155129"/>
                      <a:pt x="278706" y="181422"/>
                      <a:pt x="269520" y="206400"/>
                    </a:cubicBezTo>
                    <a:cubicBezTo>
                      <a:pt x="253772" y="247154"/>
                      <a:pt x="239336" y="286594"/>
                      <a:pt x="257709" y="324718"/>
                    </a:cubicBezTo>
                    <a:cubicBezTo>
                      <a:pt x="257709" y="327348"/>
                      <a:pt x="257709" y="329977"/>
                      <a:pt x="256396" y="332606"/>
                    </a:cubicBezTo>
                    <a:cubicBezTo>
                      <a:pt x="255084" y="335236"/>
                      <a:pt x="252459" y="336550"/>
                      <a:pt x="249835" y="336550"/>
                    </a:cubicBezTo>
                    <a:cubicBezTo>
                      <a:pt x="249835" y="336550"/>
                      <a:pt x="249835" y="336550"/>
                      <a:pt x="105478" y="336550"/>
                    </a:cubicBezTo>
                    <a:cubicBezTo>
                      <a:pt x="101541" y="336550"/>
                      <a:pt x="98916" y="333921"/>
                      <a:pt x="97604" y="331292"/>
                    </a:cubicBezTo>
                    <a:cubicBezTo>
                      <a:pt x="96292" y="328662"/>
                      <a:pt x="96292" y="327348"/>
                      <a:pt x="96292" y="315516"/>
                    </a:cubicBezTo>
                    <a:cubicBezTo>
                      <a:pt x="96292" y="314201"/>
                      <a:pt x="96292" y="312887"/>
                      <a:pt x="96292" y="312887"/>
                    </a:cubicBezTo>
                    <a:cubicBezTo>
                      <a:pt x="94979" y="294481"/>
                      <a:pt x="87105" y="294481"/>
                      <a:pt x="71357" y="294481"/>
                    </a:cubicBezTo>
                    <a:cubicBezTo>
                      <a:pt x="58234" y="294481"/>
                      <a:pt x="42486" y="294481"/>
                      <a:pt x="31987" y="278706"/>
                    </a:cubicBezTo>
                    <a:cubicBezTo>
                      <a:pt x="24113" y="266874"/>
                      <a:pt x="24113" y="251098"/>
                      <a:pt x="25426" y="236637"/>
                    </a:cubicBezTo>
                    <a:cubicBezTo>
                      <a:pt x="25426" y="224805"/>
                      <a:pt x="25426" y="212973"/>
                      <a:pt x="21489" y="209029"/>
                    </a:cubicBezTo>
                    <a:cubicBezTo>
                      <a:pt x="21489" y="207715"/>
                      <a:pt x="17552" y="206400"/>
                      <a:pt x="16239" y="205085"/>
                    </a:cubicBezTo>
                    <a:cubicBezTo>
                      <a:pt x="10990" y="202456"/>
                      <a:pt x="3116" y="199827"/>
                      <a:pt x="491" y="191939"/>
                    </a:cubicBezTo>
                    <a:cubicBezTo>
                      <a:pt x="-821" y="187995"/>
                      <a:pt x="491" y="182736"/>
                      <a:pt x="4428" y="177478"/>
                    </a:cubicBezTo>
                    <a:cubicBezTo>
                      <a:pt x="17552" y="156443"/>
                      <a:pt x="20176" y="144612"/>
                      <a:pt x="24113" y="126206"/>
                    </a:cubicBezTo>
                    <a:cubicBezTo>
                      <a:pt x="25426" y="118319"/>
                      <a:pt x="26738" y="109116"/>
                      <a:pt x="29363" y="97284"/>
                    </a:cubicBezTo>
                    <a:cubicBezTo>
                      <a:pt x="38549" y="68361"/>
                      <a:pt x="55609" y="43383"/>
                      <a:pt x="81856" y="26293"/>
                    </a:cubicBezTo>
                    <a:cubicBezTo>
                      <a:pt x="105478" y="9202"/>
                      <a:pt x="135662" y="0"/>
                      <a:pt x="1645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301913" y="4806181"/>
            <a:ext cx="5213686" cy="886659"/>
            <a:chOff x="5301913" y="4806181"/>
            <a:chExt cx="5213686" cy="886659"/>
          </a:xfrm>
        </p:grpSpPr>
        <p:grpSp>
          <p:nvGrpSpPr>
            <p:cNvPr id="32" name="组合 31"/>
            <p:cNvGrpSpPr/>
            <p:nvPr/>
          </p:nvGrpSpPr>
          <p:grpSpPr>
            <a:xfrm>
              <a:off x="6178298" y="4806181"/>
              <a:ext cx="4337301" cy="886659"/>
              <a:chOff x="-2286767" y="1787957"/>
              <a:chExt cx="4337301" cy="88665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-2286767" y="2140581"/>
                <a:ext cx="4337301" cy="53403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/>
                    <a:ea typeface="微软雅黑" panose="020B0503020204020204" charset="-122"/>
                    <a:sym typeface="+mn-ea"/>
                  </a:rPr>
                  <a:t>跨界融合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2286766" y="1787957"/>
                <a:ext cx="309880" cy="534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endParaRPr lang="zh-CN" altLang="en-US" sz="24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301913" y="4950672"/>
              <a:ext cx="674363" cy="674361"/>
              <a:chOff x="3795382" y="1803403"/>
              <a:chExt cx="642806" cy="642805"/>
            </a:xfrm>
          </p:grpSpPr>
          <p:sp>
            <p:nvSpPr>
              <p:cNvPr id="51" name="椭圆 50"/>
              <p:cNvSpPr/>
              <p:nvPr/>
            </p:nvSpPr>
            <p:spPr>
              <a:xfrm rot="5400000">
                <a:off x="3795382" y="1803403"/>
                <a:ext cx="642805" cy="642806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52" name="椭圆 42"/>
              <p:cNvSpPr/>
              <p:nvPr/>
            </p:nvSpPr>
            <p:spPr>
              <a:xfrm>
                <a:off x="3926686" y="1969466"/>
                <a:ext cx="384214" cy="310679"/>
              </a:xfrm>
              <a:custGeom>
                <a:avLst/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713" y="105259"/>
                      <a:pt x="2017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0218" y="418450"/>
            <a:ext cx="5658081" cy="759226"/>
            <a:chOff x="520218" y="418450"/>
            <a:chExt cx="5658081" cy="759226"/>
          </a:xfrm>
        </p:grpSpPr>
        <p:sp>
          <p:nvSpPr>
            <p:cNvPr id="57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01959" y="418450"/>
              <a:ext cx="4876340" cy="759226"/>
              <a:chOff x="1292231" y="418450"/>
              <a:chExt cx="4876340" cy="759226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292231" y="418450"/>
                <a:ext cx="406527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5.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新经济发展的特点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292231" y="902086"/>
                <a:ext cx="487634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9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ḷ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ïSḻidè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图片 2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îšlíḍê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îšḷiḓe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>
                <a:latin typeface="微软雅黑" panose="020B0503020204020204" charset="-122"/>
                <a:ea typeface="微软雅黑" panose="020B0503020204020204" charset="-122"/>
              </a:rPr>
              <a:t>感谢观看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íşlíḑê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b="1" dirty="0">
                <a:latin typeface="微软雅黑" panose="020B0503020204020204" charset="-122"/>
                <a:ea typeface="微软雅黑" panose="020B0503020204020204" charset="-122"/>
              </a:rPr>
              <a:t>中国概况课程组</a:t>
            </a:r>
            <a:endParaRPr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í$ḷíḑè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华南师范大学国际文化学院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l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ṥlïdé"/>
          <p:cNvGrpSpPr/>
          <p:nvPr/>
        </p:nvGrpSpPr>
        <p:grpSpPr>
          <a:xfrm>
            <a:off x="4759687" y="755928"/>
            <a:ext cx="10763840" cy="4114088"/>
            <a:chOff x="756647" y="1670328"/>
            <a:chExt cx="10763840" cy="4114088"/>
          </a:xfrm>
        </p:grpSpPr>
        <p:grpSp>
          <p:nvGrpSpPr>
            <p:cNvPr id="6" name="ïSļ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6647" y="1670328"/>
              <a:ext cx="10763840" cy="4114088"/>
              <a:chOff x="1175133" y="1670328"/>
              <a:chExt cx="10345354" cy="4114088"/>
            </a:xfrm>
          </p:grpSpPr>
          <p:sp>
            <p:nvSpPr>
              <p:cNvPr id="7" name="ïsḻîḓé"/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zh-CN" altLang="en-US" sz="2400" b="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CN" altLang="en-US" sz="2400" b="0" dirty="0">
                    <a:solidFill>
                      <a:schemeClr val="bg1"/>
                    </a:solidFill>
                    <a:latin typeface="+mn-lt"/>
                    <a:sym typeface="+mn-lt"/>
                  </a:rPr>
                  <a:t>新经济的定义</a:t>
                </a:r>
                <a:endParaRPr lang="zh-CN" altLang="en-US" sz="2400" b="0" dirty="0">
                  <a:solidFill>
                    <a:schemeClr val="bg1"/>
                  </a:solidFill>
                  <a:latin typeface="+mn-lt"/>
                  <a:sym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中国新经济</a:t>
                </a:r>
                <a:r>
                  <a:rPr lang="en-US" altLang="zh-CN" sz="2400" b="0" dirty="0">
                    <a:solidFill>
                      <a:schemeClr val="bg1"/>
                    </a:solidFill>
                    <a:sym typeface="+mn-lt"/>
                  </a:rPr>
                  <a:t>“</a:t>
                </a: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新</a:t>
                </a:r>
                <a:r>
                  <a:rPr lang="en-US" altLang="zh-CN" sz="2400" b="0" dirty="0">
                    <a:solidFill>
                      <a:schemeClr val="bg1"/>
                    </a:solidFill>
                    <a:sym typeface="+mn-lt"/>
                  </a:rPr>
                  <a:t>”</a:t>
                </a: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的表现</a:t>
                </a:r>
                <a:endParaRPr lang="zh-CN" altLang="en-US" sz="2400" b="0" dirty="0">
                  <a:solidFill>
                    <a:schemeClr val="bg1"/>
                  </a:solidFill>
                  <a:sym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中国新经济的主要形态</a:t>
                </a:r>
                <a:endParaRPr lang="zh-CN" altLang="en-US" sz="2400" b="0" dirty="0">
                  <a:solidFill>
                    <a:schemeClr val="bg1"/>
                  </a:solidFill>
                  <a:sym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中国新经济的应用场景</a:t>
                </a:r>
                <a:endParaRPr lang="zh-CN" altLang="en-US" sz="2400" b="0" dirty="0">
                  <a:solidFill>
                    <a:schemeClr val="bg1"/>
                  </a:solidFill>
                  <a:sym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CN" altLang="en-US" sz="2400" b="0" dirty="0">
                    <a:solidFill>
                      <a:schemeClr val="bg1"/>
                    </a:solidFill>
                    <a:sym typeface="+mn-lt"/>
                  </a:rPr>
                  <a:t>中国新经济发展的特点</a:t>
                </a:r>
                <a:endParaRPr lang="zh-CN" altLang="en-US" sz="2400" b="0" dirty="0">
                  <a:solidFill>
                    <a:schemeClr val="bg1"/>
                  </a:solidFill>
                  <a:sym typeface="+mn-lt"/>
                </a:endParaRPr>
              </a:p>
            </p:txBody>
          </p:sp>
          <p:cxnSp>
            <p:nvCxnSpPr>
              <p:cNvPr id="8" name="iśḻiďê"/>
              <p:cNvCxnSpPr/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îṧľide"/>
              <p:cNvSpPr txBox="1"/>
              <p:nvPr/>
            </p:nvSpPr>
            <p:spPr>
              <a:xfrm>
                <a:off x="1175133" y="1670328"/>
                <a:ext cx="25211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bg1"/>
                    </a:solidFill>
                    <a:ea typeface="微软雅黑" panose="020B0503020204020204" charset="-122"/>
                    <a:cs typeface="+mn-ea"/>
                    <a:sym typeface="+mn-lt"/>
                  </a:rPr>
                  <a:t>CONTENTS</a:t>
                </a:r>
                <a:endParaRPr lang="tr-TR" sz="2800" b="1" dirty="0">
                  <a:solidFill>
                    <a:schemeClr val="bg1"/>
                  </a:solidFill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0" name="íṣ1iḓé"/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" y="1214661"/>
            <a:ext cx="7065876" cy="54807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4915" y="2698115"/>
            <a:ext cx="3945890" cy="1551305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500 -0.238148 L 0.000000 0.000000 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ľí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ṥľîḓe"/>
          <p:cNvSpPr>
            <a:spLocks noGrp="1"/>
          </p:cNvSpPr>
          <p:nvPr>
            <p:ph type="title"/>
          </p:nvPr>
        </p:nvSpPr>
        <p:spPr>
          <a:xfrm>
            <a:off x="6569768" y="2614386"/>
            <a:ext cx="5419185" cy="895350"/>
          </a:xfrm>
        </p:spPr>
        <p:txBody>
          <a:bodyPr/>
          <a:lstStyle/>
          <a:p>
            <a:r>
              <a:rPr lang="zh-CN" altLang="en-US" sz="3600" dirty="0">
                <a:ea typeface="微软雅黑" panose="020B0503020204020204" charset="-122"/>
              </a:rPr>
              <a:t>中国新经济的主要形态</a:t>
            </a:r>
            <a:endParaRPr lang="zh-CN" altLang="en-US" sz="3600" dirty="0">
              <a:ea typeface="微软雅黑" panose="020B0503020204020204" charset="-122"/>
            </a:endParaRPr>
          </a:p>
        </p:txBody>
      </p:sp>
      <p:sp>
        <p:nvSpPr>
          <p:cNvPr id="9" name="iṧļidè"/>
          <p:cNvSpPr txBox="1"/>
          <p:nvPr/>
        </p:nvSpPr>
        <p:spPr>
          <a:xfrm>
            <a:off x="5427204" y="282283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 bwMode="auto">
          <a:xfrm rot="5400000">
            <a:off x="8359244" y="3738267"/>
            <a:ext cx="215673" cy="353563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" name="等腰三角形 24"/>
          <p:cNvSpPr/>
          <p:nvPr/>
        </p:nvSpPr>
        <p:spPr>
          <a:xfrm rot="5400000">
            <a:off x="3658018" y="-125326"/>
            <a:ext cx="764710" cy="8080750"/>
          </a:xfrm>
          <a:custGeom>
            <a:avLst/>
            <a:gdLst>
              <a:gd name="connsiteX0" fmla="*/ 0 w 578876"/>
              <a:gd name="connsiteY0" fmla="*/ 4648025 h 4648025"/>
              <a:gd name="connsiteX1" fmla="*/ 289438 w 578876"/>
              <a:gd name="connsiteY1" fmla="*/ 0 h 4648025"/>
              <a:gd name="connsiteX2" fmla="*/ 578876 w 578876"/>
              <a:gd name="connsiteY2" fmla="*/ 4648025 h 4648025"/>
              <a:gd name="connsiteX3" fmla="*/ 0 w 578876"/>
              <a:gd name="connsiteY3" fmla="*/ 4648025 h 4648025"/>
              <a:gd name="connsiteX0-1" fmla="*/ 0 w 578876"/>
              <a:gd name="connsiteY0-2" fmla="*/ 4648025 h 4648025"/>
              <a:gd name="connsiteX1-3" fmla="*/ 289438 w 578876"/>
              <a:gd name="connsiteY1-4" fmla="*/ 0 h 4648025"/>
              <a:gd name="connsiteX2-5" fmla="*/ 578876 w 578876"/>
              <a:gd name="connsiteY2-6" fmla="*/ 4648025 h 4648025"/>
              <a:gd name="connsiteX3-7" fmla="*/ 0 w 578876"/>
              <a:gd name="connsiteY3-8" fmla="*/ 4648025 h 4648025"/>
              <a:gd name="connsiteX0-9" fmla="*/ 0 w 578876"/>
              <a:gd name="connsiteY0-10" fmla="*/ 4648025 h 4648025"/>
              <a:gd name="connsiteX1-11" fmla="*/ 289438 w 578876"/>
              <a:gd name="connsiteY1-12" fmla="*/ 0 h 4648025"/>
              <a:gd name="connsiteX2-13" fmla="*/ 578876 w 578876"/>
              <a:gd name="connsiteY2-14" fmla="*/ 4648025 h 4648025"/>
              <a:gd name="connsiteX3-15" fmla="*/ 0 w 578876"/>
              <a:gd name="connsiteY3-16" fmla="*/ 4648025 h 4648025"/>
              <a:gd name="connsiteX0-17" fmla="*/ 0 w 578876"/>
              <a:gd name="connsiteY0-18" fmla="*/ 4648025 h 4648025"/>
              <a:gd name="connsiteX1-19" fmla="*/ 289438 w 578876"/>
              <a:gd name="connsiteY1-20" fmla="*/ 0 h 4648025"/>
              <a:gd name="connsiteX2-21" fmla="*/ 578876 w 578876"/>
              <a:gd name="connsiteY2-22" fmla="*/ 4648025 h 4648025"/>
              <a:gd name="connsiteX3-23" fmla="*/ 0 w 578876"/>
              <a:gd name="connsiteY3-24" fmla="*/ 4648025 h 4648025"/>
              <a:gd name="connsiteX0-25" fmla="*/ 0 w 578876"/>
              <a:gd name="connsiteY0-26" fmla="*/ 4648025 h 4648025"/>
              <a:gd name="connsiteX1-27" fmla="*/ 289438 w 578876"/>
              <a:gd name="connsiteY1-28" fmla="*/ 0 h 4648025"/>
              <a:gd name="connsiteX2-29" fmla="*/ 578876 w 578876"/>
              <a:gd name="connsiteY2-30" fmla="*/ 4648025 h 4648025"/>
              <a:gd name="connsiteX3-31" fmla="*/ 0 w 578876"/>
              <a:gd name="connsiteY3-32" fmla="*/ 4648025 h 4648025"/>
              <a:gd name="connsiteX0-33" fmla="*/ 0 w 578876"/>
              <a:gd name="connsiteY0-34" fmla="*/ 4648025 h 4648025"/>
              <a:gd name="connsiteX1-35" fmla="*/ 289438 w 578876"/>
              <a:gd name="connsiteY1-36" fmla="*/ 0 h 4648025"/>
              <a:gd name="connsiteX2-37" fmla="*/ 578876 w 578876"/>
              <a:gd name="connsiteY2-38" fmla="*/ 4648025 h 4648025"/>
              <a:gd name="connsiteX3-39" fmla="*/ 0 w 578876"/>
              <a:gd name="connsiteY3-40" fmla="*/ 4648025 h 4648025"/>
              <a:gd name="connsiteX0-41" fmla="*/ 0 w 578876"/>
              <a:gd name="connsiteY0-42" fmla="*/ 4648025 h 4648025"/>
              <a:gd name="connsiteX1-43" fmla="*/ 289438 w 578876"/>
              <a:gd name="connsiteY1-44" fmla="*/ 0 h 4648025"/>
              <a:gd name="connsiteX2-45" fmla="*/ 578876 w 578876"/>
              <a:gd name="connsiteY2-46" fmla="*/ 4648025 h 4648025"/>
              <a:gd name="connsiteX3-47" fmla="*/ 0 w 578876"/>
              <a:gd name="connsiteY3-48" fmla="*/ 4648025 h 4648025"/>
              <a:gd name="connsiteX0-49" fmla="*/ 0 w 578876"/>
              <a:gd name="connsiteY0-50" fmla="*/ 4648025 h 4648025"/>
              <a:gd name="connsiteX1-51" fmla="*/ 289438 w 578876"/>
              <a:gd name="connsiteY1-52" fmla="*/ 0 h 4648025"/>
              <a:gd name="connsiteX2-53" fmla="*/ 578876 w 578876"/>
              <a:gd name="connsiteY2-54" fmla="*/ 4648025 h 4648025"/>
              <a:gd name="connsiteX3-55" fmla="*/ 0 w 578876"/>
              <a:gd name="connsiteY3-56" fmla="*/ 4648025 h 4648025"/>
              <a:gd name="connsiteX0-57" fmla="*/ 0 w 578876"/>
              <a:gd name="connsiteY0-58" fmla="*/ 4648025 h 4648025"/>
              <a:gd name="connsiteX1-59" fmla="*/ 289438 w 578876"/>
              <a:gd name="connsiteY1-60" fmla="*/ 0 h 4648025"/>
              <a:gd name="connsiteX2-61" fmla="*/ 578876 w 578876"/>
              <a:gd name="connsiteY2-62" fmla="*/ 4648025 h 4648025"/>
              <a:gd name="connsiteX3-63" fmla="*/ 0 w 578876"/>
              <a:gd name="connsiteY3-64" fmla="*/ 4648025 h 4648025"/>
              <a:gd name="connsiteX0-65" fmla="*/ 0 w 578876"/>
              <a:gd name="connsiteY0-66" fmla="*/ 4648025 h 4648025"/>
              <a:gd name="connsiteX1-67" fmla="*/ 289438 w 578876"/>
              <a:gd name="connsiteY1-68" fmla="*/ 0 h 4648025"/>
              <a:gd name="connsiteX2-69" fmla="*/ 578876 w 578876"/>
              <a:gd name="connsiteY2-70" fmla="*/ 4648025 h 4648025"/>
              <a:gd name="connsiteX3-71" fmla="*/ 0 w 578876"/>
              <a:gd name="connsiteY3-72" fmla="*/ 4648025 h 4648025"/>
              <a:gd name="connsiteX0-73" fmla="*/ 0 w 578876"/>
              <a:gd name="connsiteY0-74" fmla="*/ 4648025 h 4648025"/>
              <a:gd name="connsiteX1-75" fmla="*/ 289438 w 578876"/>
              <a:gd name="connsiteY1-76" fmla="*/ 0 h 4648025"/>
              <a:gd name="connsiteX2-77" fmla="*/ 578876 w 578876"/>
              <a:gd name="connsiteY2-78" fmla="*/ 4648025 h 4648025"/>
              <a:gd name="connsiteX3-79" fmla="*/ 0 w 578876"/>
              <a:gd name="connsiteY3-80" fmla="*/ 4648025 h 4648025"/>
              <a:gd name="connsiteX0-81" fmla="*/ 0 w 578876"/>
              <a:gd name="connsiteY0-82" fmla="*/ 4648025 h 4648025"/>
              <a:gd name="connsiteX1-83" fmla="*/ 289438 w 578876"/>
              <a:gd name="connsiteY1-84" fmla="*/ 0 h 4648025"/>
              <a:gd name="connsiteX2-85" fmla="*/ 578876 w 578876"/>
              <a:gd name="connsiteY2-86" fmla="*/ 4648025 h 4648025"/>
              <a:gd name="connsiteX3-87" fmla="*/ 0 w 578876"/>
              <a:gd name="connsiteY3-88" fmla="*/ 4648025 h 4648025"/>
              <a:gd name="connsiteX0-89" fmla="*/ 0 w 578876"/>
              <a:gd name="connsiteY0-90" fmla="*/ 4648025 h 4648025"/>
              <a:gd name="connsiteX1-91" fmla="*/ 289438 w 578876"/>
              <a:gd name="connsiteY1-92" fmla="*/ 0 h 4648025"/>
              <a:gd name="connsiteX2-93" fmla="*/ 578876 w 578876"/>
              <a:gd name="connsiteY2-94" fmla="*/ 4648025 h 4648025"/>
              <a:gd name="connsiteX3-95" fmla="*/ 0 w 578876"/>
              <a:gd name="connsiteY3-96" fmla="*/ 4648025 h 4648025"/>
              <a:gd name="connsiteX0-97" fmla="*/ 0 w 578876"/>
              <a:gd name="connsiteY0-98" fmla="*/ 4648025 h 4648025"/>
              <a:gd name="connsiteX1-99" fmla="*/ 289438 w 578876"/>
              <a:gd name="connsiteY1-100" fmla="*/ 0 h 4648025"/>
              <a:gd name="connsiteX2-101" fmla="*/ 578876 w 578876"/>
              <a:gd name="connsiteY2-102" fmla="*/ 4648025 h 4648025"/>
              <a:gd name="connsiteX3-103" fmla="*/ 0 w 578876"/>
              <a:gd name="connsiteY3-104" fmla="*/ 4648025 h 4648025"/>
              <a:gd name="connsiteX0-105" fmla="*/ 0 w 578876"/>
              <a:gd name="connsiteY0-106" fmla="*/ 4648025 h 4648025"/>
              <a:gd name="connsiteX1-107" fmla="*/ 289438 w 578876"/>
              <a:gd name="connsiteY1-108" fmla="*/ 0 h 4648025"/>
              <a:gd name="connsiteX2-109" fmla="*/ 578876 w 578876"/>
              <a:gd name="connsiteY2-110" fmla="*/ 4648025 h 4648025"/>
              <a:gd name="connsiteX3-111" fmla="*/ 0 w 578876"/>
              <a:gd name="connsiteY3-112" fmla="*/ 4648025 h 4648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8876" h="4648025">
                <a:moveTo>
                  <a:pt x="0" y="4648025"/>
                </a:moveTo>
                <a:cubicBezTo>
                  <a:pt x="162866" y="3047883"/>
                  <a:pt x="238853" y="1866842"/>
                  <a:pt x="289438" y="0"/>
                </a:cubicBezTo>
                <a:cubicBezTo>
                  <a:pt x="343197" y="1879542"/>
                  <a:pt x="403887" y="3035183"/>
                  <a:pt x="578876" y="4648025"/>
                </a:cubicBezTo>
                <a:lnTo>
                  <a:pt x="0" y="4648025"/>
                </a:lnTo>
                <a:close/>
              </a:path>
            </a:pathLst>
          </a:custGeom>
          <a:gradFill flip="none" rotWithShape="1">
            <a:gsLst>
              <a:gs pos="0">
                <a:srgbClr val="62FFFF">
                  <a:alpha val="0"/>
                </a:srgbClr>
              </a:gs>
              <a:gs pos="96842">
                <a:srgbClr val="62FFFF">
                  <a:alpha val="70000"/>
                </a:srgbClr>
              </a:gs>
              <a:gs pos="47000">
                <a:srgbClr val="62FFFF">
                  <a:alpha val="4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6200000">
            <a:off x="8826154" y="2612484"/>
            <a:ext cx="2869267" cy="2605128"/>
            <a:chOff x="1555249" y="3853889"/>
            <a:chExt cx="9005302" cy="2753946"/>
          </a:xfrm>
        </p:grpSpPr>
        <p:sp>
          <p:nvSpPr>
            <p:cNvPr id="5" name="椭圆 4"/>
            <p:cNvSpPr/>
            <p:nvPr/>
          </p:nvSpPr>
          <p:spPr>
            <a:xfrm flipV="1">
              <a:off x="5134440" y="3853889"/>
              <a:ext cx="1846921" cy="84519"/>
            </a:xfrm>
            <a:prstGeom prst="ellipse">
              <a:avLst/>
            </a:prstGeom>
            <a:noFill/>
            <a:ln>
              <a:solidFill>
                <a:srgbClr val="62FFFF"/>
              </a:soli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flipV="1">
              <a:off x="4789719" y="4234504"/>
              <a:ext cx="2536362" cy="116069"/>
            </a:xfrm>
            <a:prstGeom prst="ellipse">
              <a:avLst/>
            </a:prstGeom>
            <a:noFill/>
            <a:ln>
              <a:solidFill>
                <a:srgbClr val="62FFFF">
                  <a:alpha val="70000"/>
                </a:srgbClr>
              </a:soli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4533587" y="4646669"/>
              <a:ext cx="3048627" cy="85355"/>
            </a:xfrm>
            <a:prstGeom prst="ellipse">
              <a:avLst/>
            </a:prstGeom>
            <a:noFill/>
            <a:ln>
              <a:solidFill>
                <a:srgbClr val="62FFFF">
                  <a:alpha val="40000"/>
                </a:srgbClr>
              </a:soli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4136646" y="5028120"/>
              <a:ext cx="3842508" cy="107583"/>
            </a:xfrm>
            <a:prstGeom prst="ellipse">
              <a:avLst/>
            </a:prstGeom>
            <a:noFill/>
            <a:ln>
              <a:solidFill>
                <a:srgbClr val="62FFFF">
                  <a:alpha val="30000"/>
                </a:srgbClr>
              </a:soli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3539956" y="5431799"/>
              <a:ext cx="5035888" cy="140995"/>
            </a:xfrm>
            <a:prstGeom prst="ellipse">
              <a:avLst/>
            </a:prstGeom>
            <a:noFill/>
            <a:ln>
              <a:solidFill>
                <a:srgbClr val="62FFFF">
                  <a:alpha val="20000"/>
                </a:srgbClr>
              </a:soli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V="1">
              <a:off x="2652074" y="5868890"/>
              <a:ext cx="6811653" cy="190713"/>
            </a:xfrm>
            <a:prstGeom prst="ellipse">
              <a:avLst/>
            </a:prstGeom>
            <a:noFill/>
            <a:ln>
              <a:solidFill>
                <a:srgbClr val="62FFFF">
                  <a:alpha val="1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V="1">
              <a:off x="1555249" y="6355704"/>
              <a:ext cx="9005302" cy="252131"/>
            </a:xfrm>
            <a:prstGeom prst="ellipse">
              <a:avLst/>
            </a:prstGeom>
            <a:noFill/>
            <a:ln>
              <a:solidFill>
                <a:srgbClr val="62FFFF">
                  <a:alpha val="5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33688" y="4558212"/>
            <a:ext cx="2952874" cy="1918534"/>
            <a:chOff x="-2286766" y="1787957"/>
            <a:chExt cx="2952874" cy="1918534"/>
          </a:xfrm>
        </p:grpSpPr>
        <p:sp>
          <p:nvSpPr>
            <p:cNvPr id="22" name="矩形 21"/>
            <p:cNvSpPr/>
            <p:nvPr/>
          </p:nvSpPr>
          <p:spPr>
            <a:xfrm>
              <a:off x="-2286766" y="2140581"/>
              <a:ext cx="2952874" cy="15659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以人工智能为核心驱动力的智能经济新形态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——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智慧家庭、企业、城市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——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智能环保、智能建筑、智能交通、智能政府、智能医疗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-1409769" y="1787957"/>
              <a:ext cx="1198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/>
                  <a:ea typeface="微软雅黑" panose="020B0503020204020204" charset="-122"/>
                </a:rPr>
                <a:t>智能经济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59603" y="4558212"/>
            <a:ext cx="2952874" cy="2213809"/>
            <a:chOff x="-2286766" y="1787957"/>
            <a:chExt cx="2952874" cy="2213809"/>
          </a:xfrm>
        </p:grpSpPr>
        <p:sp>
          <p:nvSpPr>
            <p:cNvPr id="34" name="矩形 33"/>
            <p:cNvSpPr/>
            <p:nvPr/>
          </p:nvSpPr>
          <p:spPr>
            <a:xfrm>
              <a:off x="-2286766" y="2140581"/>
              <a:ext cx="2952874" cy="18611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利用互联网等现代信息技术，整合、分享海量分散闲置资源，连接、配置最优供需的经济新形态。如：共享单车、滴滴打车、网易公开课、共享充电宝等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1409769" y="1787957"/>
              <a:ext cx="1198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B050"/>
                  </a:solidFill>
                  <a:latin typeface="Arial" panose="020B0604020202020204"/>
                  <a:ea typeface="微软雅黑" panose="020B0503020204020204" charset="-122"/>
                </a:rPr>
                <a:t>共享经济</a:t>
              </a:r>
              <a:endParaRPr lang="zh-CN" altLang="en-US" sz="2000" b="1" dirty="0">
                <a:solidFill>
                  <a:srgbClr val="00B05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93520" y="2127885"/>
            <a:ext cx="3103245" cy="1328561"/>
            <a:chOff x="-2286766" y="1787957"/>
            <a:chExt cx="2952874" cy="1328778"/>
          </a:xfrm>
        </p:grpSpPr>
        <p:sp>
          <p:nvSpPr>
            <p:cNvPr id="37" name="矩形 36"/>
            <p:cNvSpPr/>
            <p:nvPr/>
          </p:nvSpPr>
          <p:spPr>
            <a:xfrm>
              <a:off x="-2286766" y="2140581"/>
              <a:ext cx="2952874" cy="9761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以大数据和互联网为基础的经济形式：互联网—云计算—区块链—物联网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1409769" y="1787957"/>
              <a:ext cx="1198880" cy="4604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/>
                  <a:ea typeface="微软雅黑" panose="020B0503020204020204" charset="-122"/>
                </a:rPr>
                <a:t>数字经济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59603" y="2128021"/>
            <a:ext cx="2952874" cy="1623894"/>
            <a:chOff x="-2286766" y="1787957"/>
            <a:chExt cx="2952874" cy="1623894"/>
          </a:xfrm>
        </p:grpSpPr>
        <p:sp>
          <p:nvSpPr>
            <p:cNvPr id="40" name="矩形 39"/>
            <p:cNvSpPr/>
            <p:nvPr/>
          </p:nvSpPr>
          <p:spPr>
            <a:xfrm>
              <a:off x="-2286766" y="2140581"/>
              <a:ext cx="2952874" cy="12712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环保健康的经济形式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生态农业、循环工业、持续服务产业、新能源、新材料、生物科技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-1409769" y="1787957"/>
              <a:ext cx="1198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B050"/>
                  </a:solidFill>
                  <a:latin typeface="Arial" panose="020B0604020202020204"/>
                  <a:ea typeface="微软雅黑" panose="020B0503020204020204" charset="-122"/>
                </a:rPr>
                <a:t>绿色经济</a:t>
              </a:r>
              <a:endParaRPr lang="zh-CN" altLang="en-US" sz="2000" b="1" dirty="0">
                <a:solidFill>
                  <a:srgbClr val="00B05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15720000" flipH="1">
            <a:off x="896620" y="2961640"/>
            <a:ext cx="798195" cy="1003935"/>
            <a:chOff x="4130613" y="3376361"/>
            <a:chExt cx="834673" cy="982972"/>
          </a:xfrm>
        </p:grpSpPr>
        <p:sp>
          <p:nvSpPr>
            <p:cNvPr id="65" name="椭圆 64"/>
            <p:cNvSpPr/>
            <p:nvPr/>
          </p:nvSpPr>
          <p:spPr>
            <a:xfrm>
              <a:off x="4130613" y="3962193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D69FF"/>
                  </a:gs>
                  <a:gs pos="68000">
                    <a:srgbClr val="62FFFF"/>
                  </a:gs>
                  <a:gs pos="43000">
                    <a:srgbClr val="62FFFF"/>
                  </a:gs>
                  <a:gs pos="100000">
                    <a:srgbClr val="0D69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 flipH="1">
              <a:off x="4428257" y="3376361"/>
              <a:ext cx="537029" cy="610572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62FFFF">
                      <a:alpha val="50000"/>
                    </a:srgbClr>
                  </a:gs>
                  <a:gs pos="43000">
                    <a:srgbClr val="62FFF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组合 66"/>
          <p:cNvGrpSpPr/>
          <p:nvPr/>
        </p:nvGrpSpPr>
        <p:grpSpPr>
          <a:xfrm flipH="1">
            <a:off x="7889884" y="2997603"/>
            <a:ext cx="993808" cy="843875"/>
            <a:chOff x="3795377" y="1803409"/>
            <a:chExt cx="1591027" cy="1350992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3915395" y="1683391"/>
              <a:ext cx="1350992" cy="1591027"/>
              <a:chOff x="4130613" y="3376361"/>
              <a:chExt cx="834673" cy="982972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130613" y="3962193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flipH="1">
                <a:off x="4428257" y="3376361"/>
                <a:ext cx="537029" cy="610572"/>
              </a:xfrm>
              <a:prstGeom prst="line">
                <a:avLst/>
              </a:prstGeom>
              <a:noFill/>
              <a:ln>
                <a:gradFill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68000">
                      <a:srgbClr val="62FFFF">
                        <a:alpha val="50000"/>
                      </a:srgbClr>
                    </a:gs>
                    <a:gs pos="43000">
                      <a:srgbClr val="62FFFF">
                        <a:alpha val="40000"/>
                      </a:srgb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69" name="椭圆 48"/>
            <p:cNvSpPr/>
            <p:nvPr/>
          </p:nvSpPr>
          <p:spPr>
            <a:xfrm>
              <a:off x="3926686" y="1949782"/>
              <a:ext cx="384214" cy="350047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 flipV="1">
            <a:off x="4596640" y="4015288"/>
            <a:ext cx="993808" cy="843875"/>
            <a:chOff x="3795377" y="1803409"/>
            <a:chExt cx="1591027" cy="1350992"/>
          </a:xfrm>
        </p:grpSpPr>
        <p:grpSp>
          <p:nvGrpSpPr>
            <p:cNvPr id="73" name="组合 72"/>
            <p:cNvGrpSpPr/>
            <p:nvPr/>
          </p:nvGrpSpPr>
          <p:grpSpPr>
            <a:xfrm rot="5400000">
              <a:off x="3915395" y="1683391"/>
              <a:ext cx="1350992" cy="1591027"/>
              <a:chOff x="4130613" y="3376361"/>
              <a:chExt cx="834673" cy="982972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130613" y="3962193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 flipH="1">
                <a:off x="4428257" y="3376361"/>
                <a:ext cx="537029" cy="610572"/>
              </a:xfrm>
              <a:prstGeom prst="line">
                <a:avLst/>
              </a:prstGeom>
              <a:noFill/>
              <a:ln>
                <a:gradFill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68000">
                      <a:srgbClr val="62FFFF">
                        <a:alpha val="50000"/>
                      </a:srgbClr>
                    </a:gs>
                    <a:gs pos="43000">
                      <a:srgbClr val="62FFFF">
                        <a:alpha val="40000"/>
                      </a:srgb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4" name="椭圆 53"/>
            <p:cNvSpPr/>
            <p:nvPr/>
          </p:nvSpPr>
          <p:spPr>
            <a:xfrm flipH="1" flipV="1">
              <a:off x="3926686" y="1948451"/>
              <a:ext cx="384214" cy="352711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flipH="1" flipV="1">
            <a:off x="805189" y="3933373"/>
            <a:ext cx="993808" cy="843875"/>
            <a:chOff x="3795377" y="1803409"/>
            <a:chExt cx="1591027" cy="1350992"/>
          </a:xfrm>
        </p:grpSpPr>
        <p:grpSp>
          <p:nvGrpSpPr>
            <p:cNvPr id="78" name="组合 77"/>
            <p:cNvGrpSpPr/>
            <p:nvPr/>
          </p:nvGrpSpPr>
          <p:grpSpPr>
            <a:xfrm rot="5400000">
              <a:off x="3915395" y="1683391"/>
              <a:ext cx="1350992" cy="1591027"/>
              <a:chOff x="4130613" y="3376361"/>
              <a:chExt cx="834673" cy="98297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4130613" y="3962193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 flipH="1">
                <a:off x="4428257" y="3376361"/>
                <a:ext cx="537029" cy="610572"/>
              </a:xfrm>
              <a:prstGeom prst="line">
                <a:avLst/>
              </a:prstGeom>
              <a:noFill/>
              <a:ln>
                <a:gradFill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68000">
                      <a:srgbClr val="62FFFF">
                        <a:alpha val="50000"/>
                      </a:srgbClr>
                    </a:gs>
                    <a:gs pos="43000">
                      <a:srgbClr val="62FFFF">
                        <a:alpha val="40000"/>
                      </a:srgb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9" name="椭圆 58"/>
            <p:cNvSpPr/>
            <p:nvPr/>
          </p:nvSpPr>
          <p:spPr>
            <a:xfrm flipH="1" flipV="1">
              <a:off x="3951960" y="1932699"/>
              <a:ext cx="333663" cy="384214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20218" y="418450"/>
            <a:ext cx="5668241" cy="759226"/>
            <a:chOff x="520218" y="418450"/>
            <a:chExt cx="5668241" cy="759226"/>
          </a:xfrm>
        </p:grpSpPr>
        <p:sp>
          <p:nvSpPr>
            <p:cNvPr id="51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301959" y="418450"/>
              <a:ext cx="4886500" cy="759226"/>
              <a:chOff x="1292231" y="418450"/>
              <a:chExt cx="4886500" cy="759226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292231" y="418450"/>
                <a:ext cx="3295074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新经济的六大形态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302391" y="902086"/>
                <a:ext cx="487634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3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008973" y="1266372"/>
            <a:ext cx="3017520" cy="2250440"/>
            <a:chOff x="-2286766" y="1787957"/>
            <a:chExt cx="3017520" cy="2250440"/>
          </a:xfrm>
        </p:grpSpPr>
        <p:sp>
          <p:nvSpPr>
            <p:cNvPr id="13" name="矩形 12"/>
            <p:cNvSpPr/>
            <p:nvPr/>
          </p:nvSpPr>
          <p:spPr>
            <a:xfrm>
              <a:off x="-2286766" y="2177212"/>
              <a:ext cx="3017520" cy="18611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是基于智慧性创造，推动文化、科技、经济相互交融与作用所形成的综合经济形态：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+mn-ea"/>
                </a:rPr>
                <a:t>包括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时尚设计、工艺创造、交互软件、表演艺术等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+mn-ea"/>
                </a:rPr>
                <a:t>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1409769" y="1787957"/>
              <a:ext cx="1198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/>
                  <a:ea typeface="微软雅黑" panose="020B0503020204020204" charset="-122"/>
                </a:rPr>
                <a:t>创意经济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41850" y="3112770"/>
            <a:ext cx="866140" cy="762000"/>
            <a:chOff x="7310" y="4902"/>
            <a:chExt cx="1364" cy="1200"/>
          </a:xfrm>
        </p:grpSpPr>
        <p:grpSp>
          <p:nvGrpSpPr>
            <p:cNvPr id="16" name="组合 15"/>
            <p:cNvGrpSpPr/>
            <p:nvPr/>
          </p:nvGrpSpPr>
          <p:grpSpPr>
            <a:xfrm rot="5400000" flipV="1">
              <a:off x="7392" y="4820"/>
              <a:ext cx="1201" cy="1365"/>
              <a:chOff x="4130613" y="3376361"/>
              <a:chExt cx="834673" cy="98297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130613" y="3962193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 flipH="1">
                <a:off x="4428257" y="3376361"/>
                <a:ext cx="537029" cy="610572"/>
              </a:xfrm>
              <a:prstGeom prst="line">
                <a:avLst/>
              </a:prstGeom>
              <a:noFill/>
              <a:ln>
                <a:gradFill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68000">
                      <a:srgbClr val="62FFFF">
                        <a:alpha val="50000"/>
                      </a:srgbClr>
                    </a:gs>
                    <a:gs pos="43000">
                      <a:srgbClr val="62FFFF">
                        <a:alpha val="40000"/>
                      </a:srgb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27" name="图片 26" descr="20281497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172" y="4950"/>
              <a:ext cx="475" cy="475"/>
            </a:xfrm>
            <a:prstGeom prst="rect">
              <a:avLst/>
            </a:prstGeom>
          </p:spPr>
        </p:pic>
      </p:grpSp>
      <p:pic>
        <p:nvPicPr>
          <p:cNvPr id="30" name="图片 29" descr="1996369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2400" y="3071495"/>
            <a:ext cx="313055" cy="3130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83650" y="5000625"/>
            <a:ext cx="29362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依靠人流、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物流、</a:t>
            </a:r>
            <a:r>
              <a:rPr lang="zh-CN" altLang="en-US">
                <a:solidFill>
                  <a:schemeClr val="bg1"/>
                </a:solidFill>
              </a:rPr>
              <a:t>资金流、信息流、技术流的流动而带来经济利益的经济形态。如：总部经济、粉丝经济、网红经济、自媒体经济、直播带货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81805" y="4558212"/>
            <a:ext cx="11988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</a:rPr>
              <a:t>流量经济</a:t>
            </a:r>
            <a:endParaRPr lang="zh-CN" altLang="en-US" sz="2000" b="1" dirty="0">
              <a:solidFill>
                <a:srgbClr val="FF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 flipV="1">
            <a:off x="8026910" y="4005763"/>
            <a:ext cx="993808" cy="843875"/>
            <a:chOff x="3795377" y="1803409"/>
            <a:chExt cx="1591027" cy="1350992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3915395" y="1683391"/>
              <a:ext cx="1350992" cy="1591027"/>
              <a:chOff x="4130613" y="3376361"/>
              <a:chExt cx="834673" cy="98297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130613" y="3962193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D69FF"/>
                    </a:gs>
                    <a:gs pos="68000">
                      <a:srgbClr val="62FFFF"/>
                    </a:gs>
                    <a:gs pos="43000">
                      <a:srgbClr val="62FFFF"/>
                    </a:gs>
                    <a:gs pos="100000">
                      <a:srgbClr val="0D6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flipH="1">
                <a:off x="4428257" y="3376361"/>
                <a:ext cx="537029" cy="610572"/>
              </a:xfrm>
              <a:prstGeom prst="line">
                <a:avLst/>
              </a:prstGeom>
              <a:noFill/>
              <a:ln>
                <a:gradFill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68000">
                      <a:srgbClr val="62FFFF">
                        <a:alpha val="50000"/>
                      </a:srgbClr>
                    </a:gs>
                    <a:gs pos="43000">
                      <a:srgbClr val="62FFFF">
                        <a:alpha val="40000"/>
                      </a:srgb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9" name="椭圆 53"/>
            <p:cNvSpPr/>
            <p:nvPr/>
          </p:nvSpPr>
          <p:spPr>
            <a:xfrm flipH="1" flipV="1">
              <a:off x="3926686" y="1948451"/>
              <a:ext cx="384214" cy="352711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484 -3.33333E-6 L -1.25E-6 -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4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19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ľí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ṥľîḓe"/>
          <p:cNvSpPr>
            <a:spLocks noGrp="1"/>
          </p:cNvSpPr>
          <p:nvPr>
            <p:ph type="title"/>
          </p:nvPr>
        </p:nvSpPr>
        <p:spPr>
          <a:xfrm>
            <a:off x="6598978" y="2685506"/>
            <a:ext cx="5419185" cy="895350"/>
          </a:xfrm>
        </p:spPr>
        <p:txBody>
          <a:bodyPr/>
          <a:lstStyle/>
          <a:p>
            <a:r>
              <a:rPr lang="zh-CN" altLang="en-US" sz="4000" b="0" dirty="0">
                <a:latin typeface="方正粗黑宋简体" panose="02000000000000000000" charset="-122"/>
                <a:ea typeface="方正粗黑宋简体" panose="02000000000000000000" charset="-122"/>
                <a:sym typeface="+mn-lt"/>
              </a:rPr>
              <a:t>中国新经济的应用场景</a:t>
            </a:r>
            <a:endParaRPr lang="zh-CN" altLang="en-US" sz="4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iṧļidè"/>
          <p:cNvSpPr txBox="1"/>
          <p:nvPr/>
        </p:nvSpPr>
        <p:spPr>
          <a:xfrm>
            <a:off x="5427204" y="282283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24357" y="37471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2" name="弧形 11"/>
            <p:cNvSpPr/>
            <p:nvPr/>
          </p:nvSpPr>
          <p:spPr>
            <a:xfrm>
              <a:off x="1187908" y="1083137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5" name="弧形 14"/>
            <p:cNvSpPr/>
            <p:nvPr/>
          </p:nvSpPr>
          <p:spPr>
            <a:xfrm flipH="1">
              <a:off x="1187908" y="1083137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rot="16200000">
            <a:off x="1199002" y="2071679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2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45565" y="2256904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90"/>
          <p:cNvSpPr/>
          <p:nvPr/>
        </p:nvSpPr>
        <p:spPr>
          <a:xfrm>
            <a:off x="66786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6" name="任意多边形 91"/>
          <p:cNvSpPr/>
          <p:nvPr/>
        </p:nvSpPr>
        <p:spPr>
          <a:xfrm flipH="1">
            <a:off x="104337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7" name="任意多边形 92"/>
          <p:cNvSpPr/>
          <p:nvPr/>
        </p:nvSpPr>
        <p:spPr>
          <a:xfrm flipV="1">
            <a:off x="66786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8" name="任意多边形 93"/>
          <p:cNvSpPr/>
          <p:nvPr/>
        </p:nvSpPr>
        <p:spPr>
          <a:xfrm flipH="1" flipV="1">
            <a:off x="104337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1" name="弧形 30"/>
            <p:cNvSpPr/>
            <p:nvPr/>
          </p:nvSpPr>
          <p:spPr>
            <a:xfrm flipH="1">
              <a:off x="10072070" y="3804565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4" name="弧形 33"/>
            <p:cNvSpPr/>
            <p:nvPr/>
          </p:nvSpPr>
          <p:spPr>
            <a:xfrm>
              <a:off x="10072070" y="3804565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5400000" flipH="1">
            <a:off x="9981567" y="4729384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10112900" y="4914609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101"/>
          <p:cNvSpPr/>
          <p:nvPr/>
        </p:nvSpPr>
        <p:spPr>
          <a:xfrm flipH="1">
            <a:off x="49645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4" name="任意多边形 102"/>
          <p:cNvSpPr/>
          <p:nvPr/>
        </p:nvSpPr>
        <p:spPr>
          <a:xfrm>
            <a:off x="12094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5" name="任意多边形 103"/>
          <p:cNvSpPr/>
          <p:nvPr/>
        </p:nvSpPr>
        <p:spPr>
          <a:xfrm flipH="1" flipV="1">
            <a:off x="49645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6" name="任意多边形 104"/>
          <p:cNvSpPr/>
          <p:nvPr/>
        </p:nvSpPr>
        <p:spPr>
          <a:xfrm flipV="1">
            <a:off x="12094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214372" y="2071678"/>
            <a:ext cx="3214284" cy="886024"/>
            <a:chOff x="-2286766" y="1787957"/>
            <a:chExt cx="3214284" cy="886024"/>
          </a:xfrm>
        </p:grpSpPr>
        <p:sp>
          <p:nvSpPr>
            <p:cNvPr id="57" name="矩形 56"/>
            <p:cNvSpPr/>
            <p:nvPr/>
          </p:nvSpPr>
          <p:spPr>
            <a:xfrm>
              <a:off x="-2286766" y="2140581"/>
              <a:ext cx="3214284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扫码支付、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NFC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无感支付、语音支付、人脸识别支付、人民币跨境支付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-2286766" y="1787957"/>
              <a:ext cx="10972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移动支付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624945" y="4659427"/>
            <a:ext cx="3214284" cy="665044"/>
            <a:chOff x="-2720278" y="1976598"/>
            <a:chExt cx="3214284" cy="665044"/>
          </a:xfrm>
        </p:grpSpPr>
        <p:sp>
          <p:nvSpPr>
            <p:cNvPr id="60" name="矩形 59"/>
            <p:cNvSpPr/>
            <p:nvPr/>
          </p:nvSpPr>
          <p:spPr>
            <a:xfrm>
              <a:off x="-2720278" y="2329222"/>
              <a:ext cx="3214284" cy="312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-603274" y="1976598"/>
              <a:ext cx="10972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共享经济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218" y="418450"/>
            <a:ext cx="5732836" cy="711098"/>
            <a:chOff x="520218" y="418450"/>
            <a:chExt cx="5732836" cy="711098"/>
          </a:xfrm>
        </p:grpSpPr>
        <p:sp>
          <p:nvSpPr>
            <p:cNvPr id="55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301959" y="418450"/>
              <a:ext cx="49510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新经济应用场景：消费升级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2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1585" y="3846195"/>
            <a:ext cx="4101465" cy="205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990" y="1604010"/>
            <a:ext cx="3892550" cy="23641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05117" y="5083047"/>
            <a:ext cx="3214284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共享单车、共享汽车、共享租房、共享充电宝、共享知识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(</a:t>
            </a:r>
            <a:r>
              <a:rPr 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慕课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)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……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50"/>
                            </p:stCondLst>
                            <p:childTnLst>
                              <p:par>
                                <p:cTn id="8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25" grpId="0" bldLvl="0" animBg="1"/>
      <p:bldP spid="26" grpId="0" bldLvl="0" animBg="1"/>
      <p:bldP spid="27" grpId="0" bldLvl="0" animBg="1"/>
      <p:bldP spid="28" grpId="0" bldLvl="0" animBg="1"/>
      <p:bldP spid="36" grpId="0" bldLvl="0" animBg="1"/>
      <p:bldP spid="39" grpId="0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24357" y="37471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2" name="弧形 11"/>
            <p:cNvSpPr/>
            <p:nvPr/>
          </p:nvSpPr>
          <p:spPr>
            <a:xfrm>
              <a:off x="1187908" y="1083137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5" name="弧形 14"/>
            <p:cNvSpPr/>
            <p:nvPr/>
          </p:nvSpPr>
          <p:spPr>
            <a:xfrm flipH="1">
              <a:off x="1187908" y="1083137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rot="16200000">
            <a:off x="1199002" y="2071679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2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45565" y="2256904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90"/>
          <p:cNvSpPr/>
          <p:nvPr/>
        </p:nvSpPr>
        <p:spPr>
          <a:xfrm>
            <a:off x="66786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6" name="任意多边形 91"/>
          <p:cNvSpPr/>
          <p:nvPr/>
        </p:nvSpPr>
        <p:spPr>
          <a:xfrm flipH="1">
            <a:off x="104337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7" name="任意多边形 92"/>
          <p:cNvSpPr/>
          <p:nvPr/>
        </p:nvSpPr>
        <p:spPr>
          <a:xfrm flipV="1">
            <a:off x="66786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8" name="任意多边形 93"/>
          <p:cNvSpPr/>
          <p:nvPr/>
        </p:nvSpPr>
        <p:spPr>
          <a:xfrm flipH="1" flipV="1">
            <a:off x="104337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1" name="弧形 30"/>
            <p:cNvSpPr/>
            <p:nvPr/>
          </p:nvSpPr>
          <p:spPr>
            <a:xfrm flipH="1">
              <a:off x="10072070" y="3804565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4" name="弧形 33"/>
            <p:cNvSpPr/>
            <p:nvPr/>
          </p:nvSpPr>
          <p:spPr>
            <a:xfrm>
              <a:off x="10072070" y="3804565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5400000" flipH="1">
            <a:off x="9981567" y="4729384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10112900" y="4914609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101"/>
          <p:cNvSpPr/>
          <p:nvPr/>
        </p:nvSpPr>
        <p:spPr>
          <a:xfrm flipH="1">
            <a:off x="49645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4" name="任意多边形 102"/>
          <p:cNvSpPr/>
          <p:nvPr/>
        </p:nvSpPr>
        <p:spPr>
          <a:xfrm>
            <a:off x="12094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5" name="任意多边形 103"/>
          <p:cNvSpPr/>
          <p:nvPr/>
        </p:nvSpPr>
        <p:spPr>
          <a:xfrm flipH="1" flipV="1">
            <a:off x="49645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6" name="任意多边形 104"/>
          <p:cNvSpPr/>
          <p:nvPr/>
        </p:nvSpPr>
        <p:spPr>
          <a:xfrm flipV="1">
            <a:off x="12094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214372" y="2071678"/>
            <a:ext cx="3214284" cy="665044"/>
            <a:chOff x="-2286766" y="1787957"/>
            <a:chExt cx="3214284" cy="665044"/>
          </a:xfrm>
        </p:grpSpPr>
        <p:sp>
          <p:nvSpPr>
            <p:cNvPr id="57" name="矩形 56"/>
            <p:cNvSpPr/>
            <p:nvPr/>
          </p:nvSpPr>
          <p:spPr>
            <a:xfrm>
              <a:off x="-2286766" y="2140581"/>
              <a:ext cx="3214284" cy="312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-2286766" y="1787957"/>
              <a:ext cx="10972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智慧城市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624945" y="4659427"/>
            <a:ext cx="3214284" cy="665044"/>
            <a:chOff x="-2720278" y="1976598"/>
            <a:chExt cx="3214284" cy="665044"/>
          </a:xfrm>
        </p:grpSpPr>
        <p:sp>
          <p:nvSpPr>
            <p:cNvPr id="60" name="矩形 59"/>
            <p:cNvSpPr/>
            <p:nvPr/>
          </p:nvSpPr>
          <p:spPr>
            <a:xfrm>
              <a:off x="-2720278" y="2329222"/>
              <a:ext cx="3214284" cy="312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-603274" y="1976598"/>
              <a:ext cx="10972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智慧医疗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218" y="418450"/>
            <a:ext cx="5658541" cy="759226"/>
            <a:chOff x="520218" y="418450"/>
            <a:chExt cx="5658541" cy="759226"/>
          </a:xfrm>
        </p:grpSpPr>
        <p:sp>
          <p:nvSpPr>
            <p:cNvPr id="55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301959" y="418450"/>
              <a:ext cx="4876800" cy="759226"/>
              <a:chOff x="1292231" y="418450"/>
              <a:chExt cx="4876800" cy="759226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292231" y="418450"/>
                <a:ext cx="487680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新经济应用场景：公共服务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292231" y="902086"/>
                <a:ext cx="487634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2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" name="智慧城市,社会,民生,好看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04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5565" y="3844290"/>
            <a:ext cx="3888105" cy="2195830"/>
          </a:xfrm>
          <a:prstGeom prst="rect">
            <a:avLst/>
          </a:prstGeom>
        </p:spPr>
      </p:pic>
      <p:pic>
        <p:nvPicPr>
          <p:cNvPr id="4" name="AI技术将成医生“第二大脑” 智慧医疗时代来了！,科技,人工智能,好看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5">
                  <p14:trim end="5223.000000"/>
                </p14:media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12915" y="1769110"/>
            <a:ext cx="4071620" cy="2075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50"/>
                            </p:stCondLst>
                            <p:childTnLst>
                              <p:par>
                                <p:cTn id="8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1">
                <p:cTn id="10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showWhenStopped="1">
                <p:cTn id="1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25" grpId="0" bldLvl="0" animBg="1"/>
      <p:bldP spid="26" grpId="0" bldLvl="0" animBg="1"/>
      <p:bldP spid="27" grpId="0" bldLvl="0" animBg="1"/>
      <p:bldP spid="28" grpId="0" bldLvl="0" animBg="1"/>
      <p:bldP spid="36" grpId="0" bldLvl="0" animBg="1"/>
      <p:bldP spid="39" grpId="0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24357" y="37471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2" name="弧形 11"/>
            <p:cNvSpPr/>
            <p:nvPr/>
          </p:nvSpPr>
          <p:spPr>
            <a:xfrm>
              <a:off x="1187908" y="1083137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51407" y="2124083"/>
            <a:ext cx="850422" cy="850420"/>
            <a:chOff x="1187907" y="1083137"/>
            <a:chExt cx="850422" cy="850420"/>
          </a:xfrm>
        </p:grpSpPr>
        <p:sp>
          <p:nvSpPr>
            <p:cNvPr id="15" name="弧形 14"/>
            <p:cNvSpPr/>
            <p:nvPr/>
          </p:nvSpPr>
          <p:spPr>
            <a:xfrm flipH="1">
              <a:off x="1187908" y="1083137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flipH="1">
              <a:off x="1187907" y="1083137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rot="16200000">
            <a:off x="1199002" y="2071679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2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45565" y="2256904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90"/>
          <p:cNvSpPr/>
          <p:nvPr/>
        </p:nvSpPr>
        <p:spPr>
          <a:xfrm>
            <a:off x="66786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6" name="任意多边形 91"/>
          <p:cNvSpPr/>
          <p:nvPr/>
        </p:nvSpPr>
        <p:spPr>
          <a:xfrm flipH="1">
            <a:off x="10433792" y="1675409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7" name="任意多边形 92"/>
          <p:cNvSpPr/>
          <p:nvPr/>
        </p:nvSpPr>
        <p:spPr>
          <a:xfrm flipV="1">
            <a:off x="66786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8" name="任意多边形 93"/>
          <p:cNvSpPr/>
          <p:nvPr/>
        </p:nvSpPr>
        <p:spPr>
          <a:xfrm flipH="1" flipV="1">
            <a:off x="10433792" y="3641807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1" name="弧形 30"/>
            <p:cNvSpPr/>
            <p:nvPr/>
          </p:nvSpPr>
          <p:spPr>
            <a:xfrm flipH="1">
              <a:off x="10072070" y="3804565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33970" y="4781788"/>
            <a:ext cx="850422" cy="850420"/>
            <a:chOff x="10072070" y="3804565"/>
            <a:chExt cx="850422" cy="850420"/>
          </a:xfrm>
        </p:grpSpPr>
        <p:sp>
          <p:nvSpPr>
            <p:cNvPr id="34" name="弧形 33"/>
            <p:cNvSpPr/>
            <p:nvPr/>
          </p:nvSpPr>
          <p:spPr>
            <a:xfrm>
              <a:off x="10072070" y="3804565"/>
              <a:ext cx="850421" cy="850420"/>
            </a:xfrm>
            <a:prstGeom prst="arc">
              <a:avLst>
                <a:gd name="adj1" fmla="val 16221398"/>
                <a:gd name="adj2" fmla="val 17074317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732279"/>
                <a:gd name="adj2" fmla="val 2508284"/>
              </a:avLst>
            </a:prstGeom>
            <a:ln w="25400">
              <a:solidFill>
                <a:srgbClr val="62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5400000" flipH="1">
            <a:off x="9981567" y="4729384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10112900" y="4914609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13840" y="3900170"/>
            <a:ext cx="3575050" cy="2036445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3" name="任意多边形 101"/>
          <p:cNvSpPr/>
          <p:nvPr/>
        </p:nvSpPr>
        <p:spPr>
          <a:xfrm flipH="1">
            <a:off x="49645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4" name="任意多边形 102"/>
          <p:cNvSpPr/>
          <p:nvPr/>
        </p:nvSpPr>
        <p:spPr>
          <a:xfrm>
            <a:off x="1209407" y="3723932"/>
            <a:ext cx="429100" cy="422724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5" name="任意多边形 103"/>
          <p:cNvSpPr/>
          <p:nvPr/>
        </p:nvSpPr>
        <p:spPr>
          <a:xfrm flipH="1" flipV="1">
            <a:off x="49645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6" name="任意多边形 104"/>
          <p:cNvSpPr/>
          <p:nvPr/>
        </p:nvSpPr>
        <p:spPr>
          <a:xfrm flipV="1">
            <a:off x="1209407" y="5690330"/>
            <a:ext cx="429100" cy="42272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62FF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214372" y="2071678"/>
            <a:ext cx="3214284" cy="665044"/>
            <a:chOff x="-2286766" y="1787957"/>
            <a:chExt cx="3214284" cy="665044"/>
          </a:xfrm>
        </p:grpSpPr>
        <p:sp>
          <p:nvSpPr>
            <p:cNvPr id="57" name="矩形 56"/>
            <p:cNvSpPr/>
            <p:nvPr/>
          </p:nvSpPr>
          <p:spPr>
            <a:xfrm>
              <a:off x="-2286766" y="2140581"/>
              <a:ext cx="3214284" cy="312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-2286766" y="1787957"/>
              <a:ext cx="15544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智能网联汽车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624945" y="4659427"/>
            <a:ext cx="3214284" cy="665044"/>
            <a:chOff x="-2720278" y="1976598"/>
            <a:chExt cx="3214284" cy="665044"/>
          </a:xfrm>
        </p:grpSpPr>
        <p:sp>
          <p:nvSpPr>
            <p:cNvPr id="60" name="矩形 59"/>
            <p:cNvSpPr/>
            <p:nvPr/>
          </p:nvSpPr>
          <p:spPr>
            <a:xfrm>
              <a:off x="-2720278" y="2329222"/>
              <a:ext cx="3214284" cy="312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-831874" y="1976598"/>
              <a:ext cx="13258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工业互联网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218" y="418450"/>
            <a:ext cx="6717665" cy="711098"/>
            <a:chOff x="520218" y="418450"/>
            <a:chExt cx="6717665" cy="711098"/>
          </a:xfrm>
        </p:grpSpPr>
        <p:sp>
          <p:nvSpPr>
            <p:cNvPr id="55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301903" y="418450"/>
              <a:ext cx="59359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新经济应用场景：中国智造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2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" name="智能网联汽车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1732.000000" end="294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9700" y="3900170"/>
            <a:ext cx="3820160" cy="2036445"/>
          </a:xfrm>
          <a:prstGeom prst="rect">
            <a:avLst/>
          </a:prstGeom>
        </p:spPr>
      </p:pic>
      <p:pic>
        <p:nvPicPr>
          <p:cNvPr id="4" name="工业互联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5">
                  <p14:trim st="6679.000000" end="31931.000000"/>
                </p14:media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97065" y="1675130"/>
            <a:ext cx="3507740" cy="2183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50"/>
                            </p:stCondLst>
                            <p:childTnLst>
                              <p:par>
                                <p:cTn id="8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05" fill="remove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1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25" grpId="0" bldLvl="0" animBg="1"/>
      <p:bldP spid="26" grpId="0" bldLvl="0" animBg="1"/>
      <p:bldP spid="27" grpId="0" bldLvl="0" animBg="1"/>
      <p:bldP spid="28" grpId="0" bldLvl="0" animBg="1"/>
      <p:bldP spid="36" grpId="0" bldLvl="0" animBg="1"/>
      <p:bldP spid="39" grpId="0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90802" y="1534788"/>
            <a:ext cx="3021486" cy="2147326"/>
            <a:chOff x="5062476" y="2508001"/>
            <a:chExt cx="2169762" cy="1542019"/>
          </a:xfrm>
        </p:grpSpPr>
        <p:grpSp>
          <p:nvGrpSpPr>
            <p:cNvPr id="2" name="组合 1"/>
            <p:cNvGrpSpPr/>
            <p:nvPr/>
          </p:nvGrpSpPr>
          <p:grpSpPr>
            <a:xfrm>
              <a:off x="5422305" y="2508001"/>
              <a:ext cx="1347389" cy="864064"/>
              <a:chOff x="10220755" y="4717801"/>
              <a:chExt cx="1347389" cy="86406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0422603" y="4717801"/>
                <a:ext cx="864064" cy="864064"/>
                <a:chOff x="9829167" y="1598286"/>
                <a:chExt cx="864064" cy="864064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9829167" y="1598286"/>
                  <a:ext cx="864064" cy="864064"/>
                </a:xfrm>
                <a:prstGeom prst="ellipse">
                  <a:avLst/>
                </a:prstGeom>
                <a:solidFill>
                  <a:srgbClr val="62FFFF"/>
                </a:solidFill>
                <a:ln w="12700">
                  <a:noFill/>
                </a:ln>
                <a:effectLst>
                  <a:glow rad="63500">
                    <a:schemeClr val="accent1">
                      <a:alpha val="20000"/>
                    </a:scheme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10053701" y="1764892"/>
                  <a:ext cx="205204" cy="205204"/>
                </a:xfrm>
                <a:prstGeom prst="ellipse">
                  <a:avLst/>
                </a:prstGeom>
                <a:solidFill>
                  <a:srgbClr val="0D69FF"/>
                </a:solidFill>
                <a:ln w="38100">
                  <a:noFill/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10095672" y="2065405"/>
                  <a:ext cx="132495" cy="132495"/>
                </a:xfrm>
                <a:prstGeom prst="ellipse">
                  <a:avLst/>
                </a:prstGeom>
                <a:solidFill>
                  <a:srgbClr val="0D69FF"/>
                </a:solidFill>
                <a:ln w="38100">
                  <a:noFill/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0352371" y="1901113"/>
                  <a:ext cx="241092" cy="241092"/>
                </a:xfrm>
                <a:prstGeom prst="ellipse">
                  <a:avLst/>
                </a:prstGeom>
                <a:solidFill>
                  <a:srgbClr val="0D69FF"/>
                </a:solidFill>
                <a:ln w="38100">
                  <a:noFill/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" name="椭圆 67"/>
              <p:cNvSpPr/>
              <p:nvPr/>
            </p:nvSpPr>
            <p:spPr>
              <a:xfrm rot="19876301">
                <a:off x="10220755" y="5073094"/>
                <a:ext cx="1347389" cy="298089"/>
              </a:xfrm>
              <a:custGeom>
                <a:avLst/>
                <a:gdLst>
                  <a:gd name="connsiteX0" fmla="*/ 0 w 1803508"/>
                  <a:gd name="connsiteY0" fmla="*/ 249908 h 499816"/>
                  <a:gd name="connsiteX1" fmla="*/ 901754 w 1803508"/>
                  <a:gd name="connsiteY1" fmla="*/ 0 h 499816"/>
                  <a:gd name="connsiteX2" fmla="*/ 1803508 w 1803508"/>
                  <a:gd name="connsiteY2" fmla="*/ 249908 h 499816"/>
                  <a:gd name="connsiteX3" fmla="*/ 901754 w 1803508"/>
                  <a:gd name="connsiteY3" fmla="*/ 499816 h 499816"/>
                  <a:gd name="connsiteX4" fmla="*/ 0 w 1803508"/>
                  <a:gd name="connsiteY4" fmla="*/ 249908 h 499816"/>
                  <a:gd name="connsiteX0-1" fmla="*/ 0 w 1817044"/>
                  <a:gd name="connsiteY0-2" fmla="*/ 266561 h 516469"/>
                  <a:gd name="connsiteX1-3" fmla="*/ 901754 w 1817044"/>
                  <a:gd name="connsiteY1-4" fmla="*/ 16653 h 516469"/>
                  <a:gd name="connsiteX2-5" fmla="*/ 1427770 w 1817044"/>
                  <a:gd name="connsiteY2-6" fmla="*/ 50038 h 516469"/>
                  <a:gd name="connsiteX3-7" fmla="*/ 1803508 w 1817044"/>
                  <a:gd name="connsiteY3-8" fmla="*/ 266561 h 516469"/>
                  <a:gd name="connsiteX4-9" fmla="*/ 901754 w 1817044"/>
                  <a:gd name="connsiteY4-10" fmla="*/ 516469 h 516469"/>
                  <a:gd name="connsiteX5" fmla="*/ 0 w 1817044"/>
                  <a:gd name="connsiteY5" fmla="*/ 266561 h 516469"/>
                  <a:gd name="connsiteX0-11" fmla="*/ 7019 w 1824063"/>
                  <a:gd name="connsiteY0-12" fmla="*/ 252895 h 502803"/>
                  <a:gd name="connsiteX1-13" fmla="*/ 511437 w 1824063"/>
                  <a:gd name="connsiteY1-14" fmla="*/ 29912 h 502803"/>
                  <a:gd name="connsiteX2-15" fmla="*/ 908773 w 1824063"/>
                  <a:gd name="connsiteY2-16" fmla="*/ 2987 h 502803"/>
                  <a:gd name="connsiteX3-17" fmla="*/ 1434789 w 1824063"/>
                  <a:gd name="connsiteY3-18" fmla="*/ 36372 h 502803"/>
                  <a:gd name="connsiteX4-19" fmla="*/ 1810527 w 1824063"/>
                  <a:gd name="connsiteY4-20" fmla="*/ 252895 h 502803"/>
                  <a:gd name="connsiteX5-21" fmla="*/ 908773 w 1824063"/>
                  <a:gd name="connsiteY5-22" fmla="*/ 502803 h 502803"/>
                  <a:gd name="connsiteX6" fmla="*/ 7019 w 1824063"/>
                  <a:gd name="connsiteY6" fmla="*/ 252895 h 502803"/>
                  <a:gd name="connsiteX0-23" fmla="*/ 511404 w 1824030"/>
                  <a:gd name="connsiteY0-24" fmla="*/ 29912 h 502803"/>
                  <a:gd name="connsiteX1-25" fmla="*/ 908740 w 1824030"/>
                  <a:gd name="connsiteY1-26" fmla="*/ 2987 h 502803"/>
                  <a:gd name="connsiteX2-27" fmla="*/ 1434756 w 1824030"/>
                  <a:gd name="connsiteY2-28" fmla="*/ 36372 h 502803"/>
                  <a:gd name="connsiteX3-29" fmla="*/ 1810494 w 1824030"/>
                  <a:gd name="connsiteY3-30" fmla="*/ 252895 h 502803"/>
                  <a:gd name="connsiteX4-31" fmla="*/ 908740 w 1824030"/>
                  <a:gd name="connsiteY4-32" fmla="*/ 502803 h 502803"/>
                  <a:gd name="connsiteX5-33" fmla="*/ 6986 w 1824030"/>
                  <a:gd name="connsiteY5-34" fmla="*/ 252895 h 502803"/>
                  <a:gd name="connsiteX6-35" fmla="*/ 602844 w 1824030"/>
                  <a:gd name="connsiteY6-36" fmla="*/ 121352 h 502803"/>
                  <a:gd name="connsiteX0-37" fmla="*/ 908740 w 1824030"/>
                  <a:gd name="connsiteY0-38" fmla="*/ 199 h 500015"/>
                  <a:gd name="connsiteX1-39" fmla="*/ 1434756 w 1824030"/>
                  <a:gd name="connsiteY1-40" fmla="*/ 33584 h 500015"/>
                  <a:gd name="connsiteX2-41" fmla="*/ 1810494 w 1824030"/>
                  <a:gd name="connsiteY2-42" fmla="*/ 250107 h 500015"/>
                  <a:gd name="connsiteX3-43" fmla="*/ 908740 w 1824030"/>
                  <a:gd name="connsiteY3-44" fmla="*/ 500015 h 500015"/>
                  <a:gd name="connsiteX4-45" fmla="*/ 6986 w 1824030"/>
                  <a:gd name="connsiteY4-46" fmla="*/ 250107 h 500015"/>
                  <a:gd name="connsiteX5-47" fmla="*/ 602844 w 1824030"/>
                  <a:gd name="connsiteY5-48" fmla="*/ 118564 h 500015"/>
                  <a:gd name="connsiteX0-49" fmla="*/ 1434756 w 1824030"/>
                  <a:gd name="connsiteY0-50" fmla="*/ 0 h 466431"/>
                  <a:gd name="connsiteX1-51" fmla="*/ 1810494 w 1824030"/>
                  <a:gd name="connsiteY1-52" fmla="*/ 216523 h 466431"/>
                  <a:gd name="connsiteX2-53" fmla="*/ 908740 w 1824030"/>
                  <a:gd name="connsiteY2-54" fmla="*/ 466431 h 466431"/>
                  <a:gd name="connsiteX3-55" fmla="*/ 6986 w 1824030"/>
                  <a:gd name="connsiteY3-56" fmla="*/ 216523 h 466431"/>
                  <a:gd name="connsiteX4-57" fmla="*/ 602844 w 1824030"/>
                  <a:gd name="connsiteY4-58" fmla="*/ 84980 h 466431"/>
                  <a:gd name="connsiteX0-59" fmla="*/ 1432700 w 1821974"/>
                  <a:gd name="connsiteY0-60" fmla="*/ 0 h 466431"/>
                  <a:gd name="connsiteX1-61" fmla="*/ 1808438 w 1821974"/>
                  <a:gd name="connsiteY1-62" fmla="*/ 216523 h 466431"/>
                  <a:gd name="connsiteX2-63" fmla="*/ 906684 w 1821974"/>
                  <a:gd name="connsiteY2-64" fmla="*/ 466431 h 466431"/>
                  <a:gd name="connsiteX3-65" fmla="*/ 4930 w 1821974"/>
                  <a:gd name="connsiteY3-66" fmla="*/ 216523 h 466431"/>
                  <a:gd name="connsiteX4-67" fmla="*/ 586227 w 1821974"/>
                  <a:gd name="connsiteY4-68" fmla="*/ 19068 h 466431"/>
                  <a:gd name="connsiteX0-69" fmla="*/ 1432601 w 1821875"/>
                  <a:gd name="connsiteY0-70" fmla="*/ 0 h 466431"/>
                  <a:gd name="connsiteX1-71" fmla="*/ 1808339 w 1821875"/>
                  <a:gd name="connsiteY1-72" fmla="*/ 216523 h 466431"/>
                  <a:gd name="connsiteX2-73" fmla="*/ 906585 w 1821875"/>
                  <a:gd name="connsiteY2-74" fmla="*/ 466431 h 466431"/>
                  <a:gd name="connsiteX3-75" fmla="*/ 4831 w 1821875"/>
                  <a:gd name="connsiteY3-76" fmla="*/ 216523 h 466431"/>
                  <a:gd name="connsiteX4-77" fmla="*/ 586128 w 1821875"/>
                  <a:gd name="connsiteY4-78" fmla="*/ 19068 h 466431"/>
                  <a:gd name="connsiteX0-79" fmla="*/ 1466677 w 1855951"/>
                  <a:gd name="connsiteY0-80" fmla="*/ 17625 h 484056"/>
                  <a:gd name="connsiteX1-81" fmla="*/ 1842415 w 1855951"/>
                  <a:gd name="connsiteY1-82" fmla="*/ 234148 h 484056"/>
                  <a:gd name="connsiteX2-83" fmla="*/ 940661 w 1855951"/>
                  <a:gd name="connsiteY2-84" fmla="*/ 484056 h 484056"/>
                  <a:gd name="connsiteX3-85" fmla="*/ 38907 w 1855951"/>
                  <a:gd name="connsiteY3-86" fmla="*/ 234148 h 484056"/>
                  <a:gd name="connsiteX4-87" fmla="*/ 291440 w 1855951"/>
                  <a:gd name="connsiteY4-88" fmla="*/ 12854 h 484056"/>
                  <a:gd name="connsiteX0-89" fmla="*/ 1553451 w 1859983"/>
                  <a:gd name="connsiteY0-90" fmla="*/ 3022 h 484056"/>
                  <a:gd name="connsiteX1-91" fmla="*/ 1842415 w 1859983"/>
                  <a:gd name="connsiteY1-92" fmla="*/ 234148 h 484056"/>
                  <a:gd name="connsiteX2-93" fmla="*/ 940661 w 1859983"/>
                  <a:gd name="connsiteY2-94" fmla="*/ 484056 h 484056"/>
                  <a:gd name="connsiteX3-95" fmla="*/ 38907 w 1859983"/>
                  <a:gd name="connsiteY3-96" fmla="*/ 234148 h 484056"/>
                  <a:gd name="connsiteX4-97" fmla="*/ 291440 w 1859983"/>
                  <a:gd name="connsiteY4-98" fmla="*/ 12854 h 484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59983" h="484056">
                    <a:moveTo>
                      <a:pt x="1553451" y="3022"/>
                    </a:moveTo>
                    <a:cubicBezTo>
                      <a:pt x="1703743" y="44673"/>
                      <a:pt x="1923918" y="156650"/>
                      <a:pt x="1842415" y="234148"/>
                    </a:cubicBezTo>
                    <a:cubicBezTo>
                      <a:pt x="1760912" y="311646"/>
                      <a:pt x="1438686" y="484056"/>
                      <a:pt x="940661" y="484056"/>
                    </a:cubicBezTo>
                    <a:cubicBezTo>
                      <a:pt x="442636" y="484056"/>
                      <a:pt x="147111" y="312682"/>
                      <a:pt x="38907" y="234148"/>
                    </a:cubicBezTo>
                    <a:cubicBezTo>
                      <a:pt x="-69297" y="155614"/>
                      <a:pt x="58864" y="-53640"/>
                      <a:pt x="291440" y="12854"/>
                    </a:cubicBezTo>
                  </a:path>
                </a:pathLst>
              </a:custGeom>
              <a:noFill/>
              <a:ln w="19050">
                <a:solidFill>
                  <a:srgbClr val="0D69FF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5073242" y="2879811"/>
              <a:ext cx="242386" cy="242386"/>
            </a:xfrm>
            <a:prstGeom prst="ellipse">
              <a:avLst/>
            </a:prstGeom>
            <a:solidFill>
              <a:srgbClr val="0D69FF"/>
            </a:solidFill>
            <a:ln w="12700">
              <a:noFill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381767" y="3720352"/>
              <a:ext cx="242386" cy="242386"/>
            </a:xfrm>
            <a:prstGeom prst="ellipse">
              <a:avLst/>
            </a:prstGeom>
            <a:solidFill>
              <a:srgbClr val="0D69FF"/>
            </a:solidFill>
            <a:ln w="12700">
              <a:noFill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535168" y="3395483"/>
              <a:ext cx="242386" cy="242386"/>
            </a:xfrm>
            <a:prstGeom prst="ellipse">
              <a:avLst/>
            </a:prstGeom>
            <a:solidFill>
              <a:srgbClr val="0D69FF"/>
            </a:solidFill>
            <a:ln w="12700">
              <a:noFill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5062476" y="3180006"/>
              <a:ext cx="2169762" cy="870014"/>
            </a:xfrm>
            <a:prstGeom prst="line">
              <a:avLst/>
            </a:prstGeom>
            <a:ln w="12700">
              <a:gradFill>
                <a:gsLst>
                  <a:gs pos="50000">
                    <a:srgbClr val="0D69FF">
                      <a:alpha val="38000"/>
                    </a:srgbClr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93304" y="3108347"/>
            <a:ext cx="2952874" cy="1918534"/>
            <a:chOff x="-2286766" y="1787957"/>
            <a:chExt cx="2952874" cy="1918534"/>
          </a:xfrm>
        </p:grpSpPr>
        <p:sp>
          <p:nvSpPr>
            <p:cNvPr id="26" name="矩形 25"/>
            <p:cNvSpPr/>
            <p:nvPr/>
          </p:nvSpPr>
          <p:spPr>
            <a:xfrm>
              <a:off x="-2286766" y="2140581"/>
              <a:ext cx="2952874" cy="15659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简单来说，区块链是一个分布式的共享账本和数据库，具有去中心化、不可篡改、全程留痕、可以追溯、集体维护、公开透明等特点。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-1701869" y="1787957"/>
              <a:ext cx="1783080" cy="42354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什么是区块链？</a:t>
              </a:r>
              <a:endPara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0218" y="418450"/>
            <a:ext cx="5742361" cy="759226"/>
            <a:chOff x="520218" y="418450"/>
            <a:chExt cx="5742361" cy="759226"/>
          </a:xfrm>
        </p:grpSpPr>
        <p:sp>
          <p:nvSpPr>
            <p:cNvPr id="33" name="矩形: 圆角 3"/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301959" y="418450"/>
              <a:ext cx="4960620" cy="759226"/>
              <a:chOff x="1292231" y="418450"/>
              <a:chExt cx="4960620" cy="759226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292231" y="418450"/>
                <a:ext cx="496062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新经济应用场景：区块链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292231" y="902086"/>
                <a:ext cx="487634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12" name="一分钟带你重新认识区块链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134.000000" end="8662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46195" y="1743710"/>
            <a:ext cx="7902575" cy="438721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 rot="5400000" flipH="1">
            <a:off x="1724027" y="5175789"/>
            <a:ext cx="955230" cy="9552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62FFFF">
                    <a:alpha val="50000"/>
                  </a:srgbClr>
                </a:gs>
                <a:gs pos="82000">
                  <a:srgbClr val="62FFF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859170" y="5381334"/>
            <a:ext cx="68453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07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5320" y="5280898"/>
            <a:ext cx="850422" cy="850420"/>
            <a:chOff x="10072070" y="3804565"/>
            <a:chExt cx="850422" cy="850420"/>
          </a:xfrm>
        </p:grpSpPr>
        <p:sp>
          <p:nvSpPr>
            <p:cNvPr id="31" name="弧形 30"/>
            <p:cNvSpPr/>
            <p:nvPr/>
          </p:nvSpPr>
          <p:spPr>
            <a:xfrm flipH="1">
              <a:off x="10072070" y="3804565"/>
              <a:ext cx="850421" cy="850420"/>
            </a:xfrm>
            <a:prstGeom prst="arc">
              <a:avLst>
                <a:gd name="adj1" fmla="val 16515091"/>
                <a:gd name="adj2" fmla="val 804209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>
              <a:off x="10072071" y="3804565"/>
              <a:ext cx="850421" cy="850420"/>
            </a:xfrm>
            <a:prstGeom prst="arc">
              <a:avLst>
                <a:gd name="adj1" fmla="val 19108016"/>
                <a:gd name="adj2" fmla="val 9470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rcRect l="6768" r="35117"/>
          <a:stretch>
            <a:fillRect/>
          </a:stretch>
        </p:blipFill>
        <p:spPr>
          <a:xfrm>
            <a:off x="1642745" y="1700530"/>
            <a:ext cx="864870" cy="8483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4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</p:bldLst>
  </p:timing>
</p:sld>
</file>

<file path=ppt/tags/tag1.xml><?xml version="1.0" encoding="utf-8"?>
<p:tagLst xmlns:p="http://schemas.openxmlformats.org/presentationml/2006/main">
  <p:tag name="ISLIDE.DIAGRAM" val="2b751056-6b97-492c-b763-340acee7e99d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831*1499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976*1404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778*1373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532*1489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992*3224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.xml><?xml version="1.0" encoding="utf-8"?>
<p:tagLst xmlns:p="http://schemas.openxmlformats.org/presentationml/2006/main">
  <p:tag name="THINKCELLSHAPEDONOTDELETE" val="thinkcellActiveDocDoNotDelete"/>
</p:tagLst>
</file>

<file path=ppt/tags/tag8.xml><?xml version="1.0" encoding="utf-8"?>
<p:tagLst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5943FF"/>
      </a:accent1>
      <a:accent2>
        <a:srgbClr val="20D393"/>
      </a:accent2>
      <a:accent3>
        <a:srgbClr val="646464"/>
      </a:accent3>
      <a:accent4>
        <a:srgbClr val="818181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4803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5943FF"/>
    </a:accent1>
    <a:accent2>
      <a:srgbClr val="20D393"/>
    </a:accent2>
    <a:accent3>
      <a:srgbClr val="646464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WPS 演示</Application>
  <PresentationFormat>宽屏</PresentationFormat>
  <Paragraphs>150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微软雅黑 Light</vt:lpstr>
      <vt:lpstr>黑体</vt:lpstr>
      <vt:lpstr>Impact</vt:lpstr>
      <vt:lpstr>Calibri</vt:lpstr>
      <vt:lpstr>Arial</vt:lpstr>
      <vt:lpstr>方正粗黑宋简体</vt:lpstr>
      <vt:lpstr>等线</vt:lpstr>
      <vt:lpstr>Arial Unicode MS</vt:lpstr>
      <vt:lpstr>等线 Light</vt:lpstr>
      <vt:lpstr>Calibri Light</vt:lpstr>
      <vt:lpstr>Office 主题</vt:lpstr>
      <vt:lpstr>1_Office 主题​​</vt:lpstr>
      <vt:lpstr>TCLayout.ActiveDocument.1</vt:lpstr>
      <vt:lpstr>PowerPoint 演示文稿</vt:lpstr>
      <vt:lpstr>PowerPoint 演示文稿</vt:lpstr>
      <vt:lpstr>中国新经济的主要形态</vt:lpstr>
      <vt:lpstr>PowerPoint 演示文稿</vt:lpstr>
      <vt:lpstr>中国新经济的应用场景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陈珺</cp:lastModifiedBy>
  <cp:revision>29</cp:revision>
  <dcterms:created xsi:type="dcterms:W3CDTF">2019-06-19T02:08:00Z</dcterms:created>
  <dcterms:modified xsi:type="dcterms:W3CDTF">2021-11-10T13:53:37Z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