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7" r:id="rId2"/>
    <p:sldId id="412" r:id="rId3"/>
    <p:sldId id="364" r:id="rId4"/>
    <p:sldId id="330" r:id="rId5"/>
    <p:sldId id="379" r:id="rId6"/>
    <p:sldId id="380" r:id="rId7"/>
    <p:sldId id="400" r:id="rId8"/>
    <p:sldId id="403" r:id="rId9"/>
    <p:sldId id="382" r:id="rId10"/>
    <p:sldId id="401" r:id="rId11"/>
    <p:sldId id="402" r:id="rId12"/>
    <p:sldId id="404" r:id="rId13"/>
    <p:sldId id="383" r:id="rId14"/>
    <p:sldId id="387" r:id="rId15"/>
    <p:sldId id="381" r:id="rId16"/>
    <p:sldId id="416" r:id="rId17"/>
    <p:sldId id="385" r:id="rId18"/>
    <p:sldId id="388" r:id="rId19"/>
    <p:sldId id="409" r:id="rId20"/>
    <p:sldId id="410" r:id="rId21"/>
    <p:sldId id="386" r:id="rId22"/>
    <p:sldId id="411" r:id="rId23"/>
    <p:sldId id="393" r:id="rId24"/>
    <p:sldId id="378" r:id="rId25"/>
    <p:sldId id="405" r:id="rId26"/>
    <p:sldId id="407" r:id="rId27"/>
    <p:sldId id="408" r:id="rId28"/>
    <p:sldId id="397" r:id="rId29"/>
    <p:sldId id="414" r:id="rId30"/>
    <p:sldId id="395" r:id="rId31"/>
    <p:sldId id="415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018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AFA"/>
    <a:srgbClr val="949E9F"/>
    <a:srgbClr val="E8C0B6"/>
    <a:srgbClr val="AB877D"/>
    <a:srgbClr val="C2C5D9"/>
    <a:srgbClr val="C0B2B2"/>
    <a:srgbClr val="EBE5E5"/>
    <a:srgbClr val="CCB5AF"/>
    <a:srgbClr val="F4F0F0"/>
    <a:srgbClr val="C0C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1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166" y="91"/>
      </p:cViewPr>
      <p:guideLst>
        <p:guide orient="horz" pos="1620"/>
        <p:guide pos="201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 rot="2700000">
            <a:off x="-341737" y="-649560"/>
            <a:ext cx="1097496" cy="1684324"/>
            <a:chOff x="5863381" y="256478"/>
            <a:chExt cx="2477730" cy="3802566"/>
          </a:xfrm>
        </p:grpSpPr>
        <p:sp>
          <p:nvSpPr>
            <p:cNvPr id="15" name="椭圆 14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882244" y="0"/>
            <a:ext cx="3126921" cy="51435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 rot="2700000">
            <a:off x="-341737" y="-649560"/>
            <a:ext cx="1097496" cy="1684324"/>
            <a:chOff x="5863381" y="256478"/>
            <a:chExt cx="2477730" cy="3802566"/>
          </a:xfrm>
        </p:grpSpPr>
        <p:sp>
          <p:nvSpPr>
            <p:cNvPr id="15" name="椭圆 14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0" y="976681"/>
            <a:ext cx="9144000" cy="19216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42D6-DF36-4FFF-9449-A8CBB500CC37}" type="datetimeFigureOut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7DBD1-4D0D-4464-B15A-849967CA5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765180" y="-578545"/>
            <a:ext cx="3796689" cy="5826770"/>
            <a:chOff x="5863381" y="256478"/>
            <a:chExt cx="2477730" cy="3802566"/>
          </a:xfrm>
        </p:grpSpPr>
        <p:sp>
          <p:nvSpPr>
            <p:cNvPr id="44" name="椭圆 43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3"/>
          <p:cNvGrpSpPr/>
          <p:nvPr/>
        </p:nvGrpSpPr>
        <p:grpSpPr>
          <a:xfrm>
            <a:off x="672005" y="1635054"/>
            <a:ext cx="4288353" cy="2135683"/>
            <a:chOff x="4355763" y="1646204"/>
            <a:chExt cx="4288354" cy="2135682"/>
          </a:xfrm>
        </p:grpSpPr>
        <p:sp>
          <p:nvSpPr>
            <p:cNvPr id="17" name="文本框 46"/>
            <p:cNvSpPr txBox="1"/>
            <p:nvPr/>
          </p:nvSpPr>
          <p:spPr>
            <a:xfrm>
              <a:off x="4355763" y="1646204"/>
              <a:ext cx="4288354" cy="1323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>
                <a:defRPr/>
              </a:pPr>
              <a:r>
                <a:rPr lang="zh-CN" altLang="en-US" sz="4000" b="1" dirty="0">
                  <a:solidFill>
                    <a:srgbClr val="AB877D"/>
                  </a:solidFill>
                  <a:latin typeface="微软雅黑" panose="020B0503020204020204" charset="-122"/>
                  <a:ea typeface="微软雅黑" panose="020B0503020204020204" charset="-122"/>
                </a:rPr>
                <a:t>第</a:t>
              </a:r>
              <a:r>
                <a:rPr lang="en-US" altLang="zh-CN" sz="4000" b="1" dirty="0">
                  <a:solidFill>
                    <a:srgbClr val="AB877D"/>
                  </a:solidFill>
                  <a:latin typeface="微软雅黑" panose="020B0503020204020204" charset="-122"/>
                  <a:ea typeface="微软雅黑" panose="020B0503020204020204" charset="-122"/>
                </a:rPr>
                <a:t>29</a:t>
              </a:r>
              <a:r>
                <a:rPr lang="zh-CN" altLang="en-US" sz="4000" b="1" dirty="0">
                  <a:solidFill>
                    <a:srgbClr val="AB877D"/>
                  </a:solidFill>
                  <a:latin typeface="微软雅黑" panose="020B0503020204020204" charset="-122"/>
                  <a:ea typeface="微软雅黑" panose="020B0503020204020204" charset="-122"/>
                </a:rPr>
                <a:t>课 </a:t>
              </a:r>
            </a:p>
            <a:p>
              <a:pPr defTabSz="685783">
                <a:defRPr/>
              </a:pPr>
              <a:r>
                <a:rPr lang="zh-CN" altLang="en-US" sz="4000" b="1" dirty="0">
                  <a:solidFill>
                    <a:srgbClr val="AB877D"/>
                  </a:solidFill>
                  <a:latin typeface="微软雅黑" panose="020B0503020204020204" charset="-122"/>
                  <a:ea typeface="微软雅黑" panose="020B0503020204020204" charset="-122"/>
                </a:rPr>
                <a:t>晚会开</a:t>
              </a:r>
              <a:r>
                <a:rPr lang="zh-CN" altLang="en-US" sz="4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得</a:t>
              </a:r>
              <a:r>
                <a:rPr lang="zh-CN" altLang="en-US" sz="4000" b="1" dirty="0">
                  <a:solidFill>
                    <a:srgbClr val="AB877D"/>
                  </a:solidFill>
                  <a:latin typeface="微软雅黑" panose="020B0503020204020204" charset="-122"/>
                  <a:ea typeface="微软雅黑" panose="020B0503020204020204" charset="-122"/>
                </a:rPr>
                <a:t>非常成功</a:t>
              </a:r>
            </a:p>
          </p:txBody>
        </p:sp>
        <p:sp>
          <p:nvSpPr>
            <p:cNvPr id="18" name="文本框 58"/>
            <p:cNvSpPr txBox="1"/>
            <p:nvPr/>
          </p:nvSpPr>
          <p:spPr>
            <a:xfrm>
              <a:off x="4617768" y="3443332"/>
              <a:ext cx="25843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>
                <a:defRPr/>
              </a:pPr>
              <a:r>
                <a:rPr lang="en-US" altLang="zh-CN" sz="1600" dirty="0">
                  <a:solidFill>
                    <a:srgbClr val="AB877D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2021.11                    </a:t>
              </a:r>
              <a:r>
                <a:rPr lang="zh-CN" altLang="en-US" sz="1600" dirty="0">
                  <a:solidFill>
                    <a:srgbClr val="AB877D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王佳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799" y="4213769"/>
            <a:ext cx="47095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观众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看比赛看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得很紧张。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6162" y="265609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S+V+O+V+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</p:grpSp>
      <p:pic>
        <p:nvPicPr>
          <p:cNvPr id="16" name="图片 15" descr="看得很激动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205384"/>
            <a:ext cx="3713449" cy="26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799" y="4213769"/>
            <a:ext cx="5365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运动员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准备比赛准备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得很认真。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6162" y="265609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S+V+O+V+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C01683-DBAF-4DE4-8324-E7E4CBF5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91" y="1384182"/>
            <a:ext cx="3755704" cy="23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484121" y="4213769"/>
            <a:ext cx="6468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比赛开始了，</a:t>
            </a:r>
            <a:r>
              <a:rPr lang="zh-CN" altLang="en-US" sz="2800" b="1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</a:rPr>
              <a:t>运动员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跑步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得很快。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06162" y="265609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S+V+O+V+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646B5D12-DE72-4D41-9071-68CFB970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06" y="1138643"/>
            <a:ext cx="3584265" cy="25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800" y="4213769"/>
            <a:ext cx="426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他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吃火锅吃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得很香。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06162" y="265609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S+V+O+V+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 descr="吃火锅吃得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4612" y="1112169"/>
            <a:ext cx="4052788" cy="2695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434" y="1937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S+O+V+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grpSp>
        <p:nvGrpSpPr>
          <p:cNvPr id="2" name="组合 19"/>
          <p:cNvGrpSpPr/>
          <p:nvPr/>
        </p:nvGrpSpPr>
        <p:grpSpPr>
          <a:xfrm rot="2314519">
            <a:off x="8102599" y="4000498"/>
            <a:ext cx="1230669" cy="1717625"/>
            <a:chOff x="5863381" y="256478"/>
            <a:chExt cx="2477730" cy="3802566"/>
          </a:xfrm>
        </p:grpSpPr>
        <p:sp>
          <p:nvSpPr>
            <p:cNvPr id="21" name="椭圆 20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1163124" y="3974109"/>
            <a:ext cx="664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他们打</a:t>
            </a:r>
            <a:r>
              <a:rPr lang="zh-CN" altLang="en-US" sz="3200" b="1" dirty="0">
                <a:solidFill>
                  <a:srgbClr val="0070C0"/>
                </a:solidFill>
                <a:latin typeface="+mj-ea"/>
                <a:ea typeface="+mj-ea"/>
                <a:sym typeface="+mn-lt"/>
              </a:rPr>
              <a:t>乒乓球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打得非常好。</a:t>
            </a:r>
            <a:endParaRPr lang="en-US" altLang="zh-CN" sz="32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他们</a:t>
            </a:r>
            <a:r>
              <a:rPr lang="zh-CN" altLang="en-US" sz="3200" b="1" dirty="0">
                <a:solidFill>
                  <a:srgbClr val="0070C0"/>
                </a:solidFill>
                <a:latin typeface="+mj-ea"/>
                <a:ea typeface="+mj-ea"/>
                <a:sym typeface="+mn-lt"/>
              </a:rPr>
              <a:t>乒乓球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打得非常精彩。</a:t>
            </a:r>
          </a:p>
        </p:txBody>
      </p:sp>
      <p:pic>
        <p:nvPicPr>
          <p:cNvPr id="15" name="内容占位符 3" descr="打乒乓球打得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3144" y="1129060"/>
            <a:ext cx="4193369" cy="274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3908" y="3958384"/>
            <a:ext cx="426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他们跳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舞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跳得很开心。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他们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舞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跳得很开心。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06162" y="6529"/>
            <a:ext cx="3366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S+V+O+V+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  <a:endParaRPr lang="en-US" altLang="zh-CN" sz="3600" b="1" dirty="0">
              <a:solidFill>
                <a:srgbClr val="C00000"/>
              </a:solidFill>
              <a:latin typeface="+mj-ea"/>
              <a:sym typeface="+mn-lt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  <a:p>
            <a:pPr algn="ctr"/>
            <a:endParaRPr lang="zh-CN" altLang="en-US" sz="3600" b="1" dirty="0">
              <a:solidFill>
                <a:srgbClr val="C00000"/>
              </a:solidFill>
              <a:latin typeface="+mj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 descr="跳舞跳得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2888" y="1425730"/>
            <a:ext cx="2749901" cy="2199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3908" y="3958384"/>
            <a:ext cx="426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他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看书看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得很认真。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他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书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看得很认真。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06162" y="6529"/>
            <a:ext cx="3366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S+V+O+V+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  <a:endParaRPr lang="en-US" altLang="zh-CN" sz="3600" b="1" dirty="0">
              <a:solidFill>
                <a:srgbClr val="C00000"/>
              </a:solidFill>
              <a:latin typeface="+mj-ea"/>
              <a:sym typeface="+mn-lt"/>
            </a:endParaRP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S+O+V+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  <a:p>
            <a:pPr algn="ctr"/>
            <a:endParaRPr lang="zh-CN" altLang="en-US" sz="3600" b="1" dirty="0">
              <a:solidFill>
                <a:srgbClr val="C00000"/>
              </a:solidFill>
              <a:latin typeface="+mj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2AE954C-FC52-4119-AEA1-611912F04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92" y="1344495"/>
            <a:ext cx="2210409" cy="24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311400" y="1244600"/>
            <a:ext cx="6299200" cy="324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514350" indent="-51435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去年夏天我游泳得很多。</a:t>
            </a:r>
          </a:p>
          <a:p>
            <a:pPr marL="514350" indent="-51435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他说和唱得很高兴。</a:t>
            </a:r>
          </a:p>
          <a:p>
            <a:pPr marL="514350" indent="-51435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我们聊天得很痛快。</a:t>
            </a:r>
          </a:p>
          <a:p>
            <a:pPr marL="514350" indent="-51435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我听说他跑得很快，让他去比赛吧。</a:t>
            </a:r>
          </a:p>
          <a:p>
            <a:pPr marL="514350" indent="-51435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他看看得很紧张。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73813" y="265609"/>
            <a:ext cx="20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对不对？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3948E93-B7E1-47B3-A230-DE27A98A238B}"/>
              </a:ext>
            </a:extLst>
          </p:cNvPr>
          <p:cNvSpPr txBox="1"/>
          <p:nvPr/>
        </p:nvSpPr>
        <p:spPr>
          <a:xfrm>
            <a:off x="6964680" y="1383246"/>
            <a:ext cx="48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X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BF430C5-E7EF-4A9B-A6AF-1544771806A9}"/>
              </a:ext>
            </a:extLst>
          </p:cNvPr>
          <p:cNvSpPr txBox="1"/>
          <p:nvPr/>
        </p:nvSpPr>
        <p:spPr>
          <a:xfrm>
            <a:off x="6366510" y="2048530"/>
            <a:ext cx="48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X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DBC239-A170-4B41-9320-FD9E5578E378}"/>
              </a:ext>
            </a:extLst>
          </p:cNvPr>
          <p:cNvSpPr txBox="1"/>
          <p:nvPr/>
        </p:nvSpPr>
        <p:spPr>
          <a:xfrm>
            <a:off x="6366510" y="2651839"/>
            <a:ext cx="48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X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851327-F799-4A46-A9BE-B2EE9C482E83}"/>
              </a:ext>
            </a:extLst>
          </p:cNvPr>
          <p:cNvSpPr txBox="1"/>
          <p:nvPr/>
        </p:nvSpPr>
        <p:spPr>
          <a:xfrm>
            <a:off x="6328410" y="3898900"/>
            <a:ext cx="48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X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434" y="1937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A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VP</a:t>
            </a:r>
            <a:endParaRPr lang="zh-CN" altLang="en-US" sz="32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</p:txBody>
      </p:sp>
      <p:grpSp>
        <p:nvGrpSpPr>
          <p:cNvPr id="2" name="组合 19"/>
          <p:cNvGrpSpPr/>
          <p:nvPr/>
        </p:nvGrpSpPr>
        <p:grpSpPr>
          <a:xfrm rot="2314519">
            <a:off x="8102599" y="4000498"/>
            <a:ext cx="1230669" cy="1717625"/>
            <a:chOff x="5863381" y="256478"/>
            <a:chExt cx="2477730" cy="3802566"/>
          </a:xfrm>
        </p:grpSpPr>
        <p:sp>
          <p:nvSpPr>
            <p:cNvPr id="21" name="椭圆 20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723434" y="43212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得了第一名，她</a:t>
            </a:r>
            <a:r>
              <a:rPr lang="zh-CN" altLang="en-US" sz="3200" b="1" dirty="0">
                <a:solidFill>
                  <a:srgbClr val="0070C0"/>
                </a:solidFill>
                <a:latin typeface="+mj-ea"/>
                <a:ea typeface="+mj-ea"/>
                <a:sym typeface="+mn-lt"/>
              </a:rPr>
              <a:t>高兴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得笑了。</a:t>
            </a:r>
          </a:p>
        </p:txBody>
      </p:sp>
      <p:pic>
        <p:nvPicPr>
          <p:cNvPr id="16" name="图片 15" descr="高兴得笑起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0500" y="1086644"/>
            <a:ext cx="2930500" cy="293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324100" y="4213769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观众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紧张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得不能呼吸</a:t>
            </a:r>
            <a:r>
              <a:rPr lang="en-US" alt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激动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得站起来了。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735" y="26560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A+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+VP</a:t>
            </a:r>
            <a:endParaRPr lang="zh-CN" altLang="en-US" sz="3600" b="1" dirty="0">
              <a:solidFill>
                <a:srgbClr val="C00000"/>
              </a:solidFill>
              <a:latin typeface="+mj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观众激动得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1196" y="985292"/>
            <a:ext cx="5376814" cy="30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A67ED9F-F9F1-4335-8DF6-FD05E83D6601}"/>
              </a:ext>
            </a:extLst>
          </p:cNvPr>
          <p:cNvSpPr txBox="1"/>
          <p:nvPr/>
        </p:nvSpPr>
        <p:spPr>
          <a:xfrm>
            <a:off x="2286000" y="1035423"/>
            <a:ext cx="9925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结束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开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轻松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得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成功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男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饮料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女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痛快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表演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讲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/>
              <a:t>故事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476F9F-8ACA-4E60-9614-0F481E0ABBD5}"/>
              </a:ext>
            </a:extLst>
          </p:cNvPr>
          <p:cNvSpPr txBox="1"/>
          <p:nvPr/>
        </p:nvSpPr>
        <p:spPr>
          <a:xfrm>
            <a:off x="4306422" y="1046443"/>
            <a:ext cx="48375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u="none" strike="noStrike" dirty="0" err="1">
                <a:solidFill>
                  <a:srgbClr val="111111"/>
                </a:solidFill>
                <a:effectLst/>
                <a:latin typeface="+mj-lt"/>
              </a:rPr>
              <a:t>jié</a:t>
            </a:r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shù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kāi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qīngsōng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u="none" strike="noStrike" dirty="0">
                <a:solidFill>
                  <a:srgbClr val="FF0000"/>
                </a:solidFill>
                <a:effectLst/>
                <a:latin typeface="+mj-lt"/>
              </a:rPr>
              <a:t>de</a:t>
            </a:r>
            <a:endParaRPr lang="en-US" altLang="zh-CN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chénggōng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nán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u="none" strike="noStrike" dirty="0" err="1">
                <a:solidFill>
                  <a:srgbClr val="111111"/>
                </a:solidFill>
                <a:effectLst/>
                <a:latin typeface="+mj-lt"/>
              </a:rPr>
              <a:t>yǐn</a:t>
            </a:r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liào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nǚ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tòngkuai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biǎoyǎn</a:t>
            </a:r>
            <a:endParaRPr lang="en-US" altLang="zh-CN" dirty="0">
              <a:solidFill>
                <a:srgbClr val="111111"/>
              </a:solidFill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jiǎng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l"/>
            <a:r>
              <a:rPr lang="en-US" altLang="zh-CN" b="0" i="0" dirty="0" err="1">
                <a:solidFill>
                  <a:srgbClr val="111111"/>
                </a:solidFill>
                <a:effectLst/>
                <a:latin typeface="+mj-lt"/>
              </a:rPr>
              <a:t>gùshi</a:t>
            </a:r>
            <a:endParaRPr lang="en-US" altLang="zh-CN" b="0" i="0" dirty="0">
              <a:solidFill>
                <a:srgbClr val="111111"/>
              </a:solidFill>
              <a:effectLst/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294580-412C-4BF5-9339-D0EEFD34644B}"/>
              </a:ext>
            </a:extLst>
          </p:cNvPr>
          <p:cNvSpPr txBox="1"/>
          <p:nvPr/>
        </p:nvSpPr>
        <p:spPr>
          <a:xfrm>
            <a:off x="3314284" y="194982"/>
            <a:ext cx="2515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课文一   生词</a:t>
            </a:r>
          </a:p>
        </p:txBody>
      </p:sp>
    </p:spTree>
    <p:extLst>
      <p:ext uri="{BB962C8B-B14F-4D97-AF65-F5344CB8AC3E}">
        <p14:creationId xmlns:p14="http://schemas.microsoft.com/office/powerpoint/2010/main" val="23896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3247324" y="4145038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观众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兴奋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得跳起来。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735" y="26560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A+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+VP</a:t>
            </a:r>
            <a:endParaRPr lang="zh-CN" altLang="en-US" sz="3600" b="1" dirty="0">
              <a:solidFill>
                <a:srgbClr val="C00000"/>
              </a:solidFill>
              <a:latin typeface="+mj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D0D6226-E520-4462-8CFE-8CC18D67A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78" y="1339218"/>
            <a:ext cx="3645530" cy="24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324100" y="4213769"/>
            <a:ext cx="65659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比赛结束了，运动员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激动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得哭了。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735" y="26560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A+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+VP</a:t>
            </a:r>
            <a:endParaRPr lang="zh-CN" altLang="en-US" sz="3600" b="1" dirty="0">
              <a:solidFill>
                <a:srgbClr val="C00000"/>
              </a:solidFill>
              <a:latin typeface="+mj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032845D-2453-4148-96BC-1B0D3ABE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34" y="1160580"/>
            <a:ext cx="2140285" cy="288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324100" y="4213769"/>
            <a:ext cx="6565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比赛结束了，运动员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兴奋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得大叫。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735" y="26560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A+</a:t>
            </a:r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+mj-ea"/>
                <a:sym typeface="+mn-lt"/>
              </a:rPr>
              <a:t>+VP</a:t>
            </a:r>
            <a:endParaRPr lang="zh-CN" altLang="en-US" sz="3600" b="1" dirty="0">
              <a:solidFill>
                <a:srgbClr val="C00000"/>
              </a:solidFill>
              <a:latin typeface="+mj-ea"/>
              <a:sym typeface="+mn-lt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CA258C7-DA48-40B7-ADF5-6FAF4CF4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79" y="1432733"/>
            <a:ext cx="3830955" cy="24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 bwMode="auto">
          <a:xfrm>
            <a:off x="5743201" y="6928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42980" y="265609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+mj-ea"/>
                <a:sym typeface="+mn-lt"/>
              </a:rPr>
              <a:t>我是解说员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BE1F483-615A-4EFD-B899-B915F740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032" y="1339218"/>
            <a:ext cx="4608689" cy="3447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8400" y="193753"/>
            <a:ext cx="7480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这是一场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比赛，一共有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位运动员参加。我们</a:t>
            </a:r>
            <a:endParaRPr lang="en-US" altLang="zh-CN" sz="24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听到，今天的观众非常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314D8E-5DB5-4289-9D44-46F45278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" y="1468655"/>
            <a:ext cx="5300046" cy="285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8400" y="193753"/>
            <a:ext cx="748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比赛马上就要开始了，运动员正在准备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准备得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…….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观众等得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/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紧张得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</a:p>
          <a:p>
            <a:endParaRPr lang="zh-CN" altLang="en-US" sz="24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2F5061-79AF-4854-9BD2-692E2C31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95" y="1608550"/>
            <a:ext cx="5048610" cy="24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8400" y="193753"/>
            <a:ext cx="7480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现在比赛开始！运动员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观众看得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</a:p>
          <a:p>
            <a:endParaRPr lang="zh-CN" altLang="en-US" sz="24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40D101-9AD1-43A0-AD71-C392536C0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10" y="1147762"/>
            <a:ext cx="5934942" cy="32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8400" y="193753"/>
            <a:ext cx="748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比赛结束！他得了第一名，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V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得最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。他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激动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/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兴奋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/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开心得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……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。观众看得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……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，喊得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，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激动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/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兴奋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/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开心得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……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</a:rPr>
              <a:t>。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祝贺他！</a:t>
            </a:r>
            <a:endParaRPr lang="zh-CN" altLang="zh-CN" sz="2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54FF4D-496B-4541-8297-79D8A9F00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85" y="1581035"/>
            <a:ext cx="6088736" cy="303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奥运会]里约奥运会田径男子100米决赛_体育_央视网(cctv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768" y="1106740"/>
            <a:ext cx="7176463" cy="40367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D059DE8-48E7-4AE8-A84C-3C88DE962ADC}"/>
              </a:ext>
            </a:extLst>
          </p:cNvPr>
          <p:cNvSpPr/>
          <p:nvPr/>
        </p:nvSpPr>
        <p:spPr>
          <a:xfrm>
            <a:off x="983768" y="76200"/>
            <a:ext cx="7794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这是一场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比赛，一共有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位运动员参加。运动员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观众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。运动员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adj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观众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adj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D059DE8-48E7-4AE8-A84C-3C88DE962ADC}"/>
              </a:ext>
            </a:extLst>
          </p:cNvPr>
          <p:cNvSpPr/>
          <p:nvPr/>
        </p:nvSpPr>
        <p:spPr>
          <a:xfrm>
            <a:off x="983768" y="76200"/>
            <a:ext cx="7794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这是一场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比赛，一共有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位运动员参加。运动员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观众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。运动员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adj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观众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adj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……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。</a:t>
            </a:r>
          </a:p>
        </p:txBody>
      </p:sp>
      <p:pic>
        <p:nvPicPr>
          <p:cNvPr id="5" name="[奥运会]男子100米自由泳决赛_体育_央视网(cctv.com)">
            <a:hlinkClick r:id="" action="ppaction://media"/>
            <a:extLst>
              <a:ext uri="{FF2B5EF4-FFF2-40B4-BE49-F238E27FC236}">
                <a16:creationId xmlns:a16="http://schemas.microsoft.com/office/drawing/2014/main" id="{0BA407C2-2F03-4399-9C03-03EE9F3E9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768" y="968157"/>
            <a:ext cx="7406640" cy="41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703474" y="1071880"/>
            <a:ext cx="3081125" cy="2649220"/>
          </a:xfrm>
          <a:prstGeom prst="rect">
            <a:avLst/>
          </a:prstGeom>
          <a:solidFill>
            <a:srgbClr val="E8C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23434" y="1937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V+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+Adj</a:t>
            </a:r>
            <a:endParaRPr lang="zh-CN" altLang="en-US" sz="32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535300" y="1188181"/>
            <a:ext cx="8153400" cy="229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睡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得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晚。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睡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得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很早。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睡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得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不好。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睡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得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很舒服。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 rot="2314519">
            <a:off x="8102599" y="4000498"/>
            <a:ext cx="1230669" cy="1717625"/>
            <a:chOff x="5863381" y="256478"/>
            <a:chExt cx="2477730" cy="3802566"/>
          </a:xfrm>
        </p:grpSpPr>
        <p:sp>
          <p:nvSpPr>
            <p:cNvPr id="21" name="椭圆 20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748834" y="41307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V+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+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不</a:t>
            </a:r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+Adj</a:t>
            </a:r>
            <a:endParaRPr lang="zh-CN" altLang="en-US" sz="32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970382" y="1681967"/>
            <a:ext cx="2964273" cy="1311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defRPr/>
            </a:pPr>
            <a:r>
              <a:rPr lang="zh-CN" altLang="en-US" sz="3600" b="1" kern="0" dirty="0">
                <a:solidFill>
                  <a:srgbClr val="000000"/>
                </a:solidFill>
                <a:latin typeface="Arial"/>
                <a:ea typeface="宋体"/>
              </a:rPr>
              <a:t>几点睡觉？</a:t>
            </a:r>
            <a:endParaRPr lang="en-US" altLang="zh-CN" sz="3600" b="1" kern="0" dirty="0">
              <a:solidFill>
                <a:srgbClr val="000000"/>
              </a:solidFill>
              <a:latin typeface="Arial"/>
              <a:ea typeface="宋体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defRPr/>
            </a:pPr>
            <a:r>
              <a:rPr lang="zh-CN" altLang="en-US" sz="3600" b="1" kern="0" dirty="0">
                <a:solidFill>
                  <a:srgbClr val="000000"/>
                </a:solidFill>
                <a:latin typeface="Arial"/>
                <a:ea typeface="宋体"/>
              </a:rPr>
              <a:t>睡得怎么样？</a:t>
            </a:r>
            <a:endParaRPr lang="en-US" altLang="zh-CN" sz="3600" b="1" kern="0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434" y="19375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AB877D"/>
                </a:solidFill>
                <a:latin typeface="+mj-ea"/>
                <a:ea typeface="+mj-ea"/>
                <a:sym typeface="+mn-lt"/>
              </a:rPr>
              <a:t>总结</a:t>
            </a:r>
          </a:p>
        </p:txBody>
      </p:sp>
      <p:grpSp>
        <p:nvGrpSpPr>
          <p:cNvPr id="2" name="组合 26"/>
          <p:cNvGrpSpPr/>
          <p:nvPr/>
        </p:nvGrpSpPr>
        <p:grpSpPr>
          <a:xfrm>
            <a:off x="258515" y="1281659"/>
            <a:ext cx="1270482" cy="1270482"/>
            <a:chOff x="605858" y="1091405"/>
            <a:chExt cx="2960690" cy="2960690"/>
          </a:xfrm>
        </p:grpSpPr>
        <p:sp>
          <p:nvSpPr>
            <p:cNvPr id="28" name="椭圆 27"/>
            <p:cNvSpPr/>
            <p:nvPr/>
          </p:nvSpPr>
          <p:spPr>
            <a:xfrm>
              <a:off x="786041" y="1271588"/>
              <a:ext cx="2600325" cy="2600325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弧形 28"/>
            <p:cNvSpPr/>
            <p:nvPr/>
          </p:nvSpPr>
          <p:spPr>
            <a:xfrm>
              <a:off x="605858" y="1091405"/>
              <a:ext cx="2960690" cy="2960690"/>
            </a:xfrm>
            <a:prstGeom prst="arc">
              <a:avLst>
                <a:gd name="adj1" fmla="val 846701"/>
                <a:gd name="adj2" fmla="val 21549168"/>
              </a:avLst>
            </a:prstGeom>
            <a:ln>
              <a:solidFill>
                <a:srgbClr val="C0B2B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29"/>
          <p:cNvGrpSpPr/>
          <p:nvPr/>
        </p:nvGrpSpPr>
        <p:grpSpPr>
          <a:xfrm>
            <a:off x="258515" y="3267856"/>
            <a:ext cx="1270482" cy="1270482"/>
            <a:chOff x="605858" y="1091405"/>
            <a:chExt cx="2960690" cy="2960690"/>
          </a:xfrm>
        </p:grpSpPr>
        <p:sp>
          <p:nvSpPr>
            <p:cNvPr id="31" name="椭圆 30"/>
            <p:cNvSpPr/>
            <p:nvPr/>
          </p:nvSpPr>
          <p:spPr>
            <a:xfrm>
              <a:off x="786041" y="1271588"/>
              <a:ext cx="2600325" cy="2600325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弧形 31"/>
            <p:cNvSpPr/>
            <p:nvPr/>
          </p:nvSpPr>
          <p:spPr>
            <a:xfrm>
              <a:off x="605858" y="1091405"/>
              <a:ext cx="2960690" cy="2960690"/>
            </a:xfrm>
            <a:prstGeom prst="arc">
              <a:avLst>
                <a:gd name="adj1" fmla="val 846701"/>
                <a:gd name="adj2" fmla="val 21549168"/>
              </a:avLst>
            </a:prstGeom>
            <a:ln>
              <a:solidFill>
                <a:srgbClr val="E8C0B6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40"/>
          <p:cNvGrpSpPr/>
          <p:nvPr/>
        </p:nvGrpSpPr>
        <p:grpSpPr>
          <a:xfrm>
            <a:off x="4695603" y="1379095"/>
            <a:ext cx="1270482" cy="1270482"/>
            <a:chOff x="605858" y="1091405"/>
            <a:chExt cx="2960690" cy="2960690"/>
          </a:xfrm>
        </p:grpSpPr>
        <p:sp>
          <p:nvSpPr>
            <p:cNvPr id="42" name="椭圆 41"/>
            <p:cNvSpPr/>
            <p:nvPr/>
          </p:nvSpPr>
          <p:spPr>
            <a:xfrm>
              <a:off x="786041" y="1271588"/>
              <a:ext cx="2600325" cy="2600325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弧形 48"/>
            <p:cNvSpPr/>
            <p:nvPr/>
          </p:nvSpPr>
          <p:spPr>
            <a:xfrm>
              <a:off x="605858" y="1091405"/>
              <a:ext cx="2960690" cy="2960690"/>
            </a:xfrm>
            <a:prstGeom prst="arc">
              <a:avLst>
                <a:gd name="adj1" fmla="val 846701"/>
                <a:gd name="adj2" fmla="val 21549168"/>
              </a:avLst>
            </a:prstGeom>
            <a:ln>
              <a:solidFill>
                <a:srgbClr val="949E9F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49"/>
          <p:cNvGrpSpPr/>
          <p:nvPr/>
        </p:nvGrpSpPr>
        <p:grpSpPr>
          <a:xfrm>
            <a:off x="4695603" y="3365292"/>
            <a:ext cx="1270482" cy="1270482"/>
            <a:chOff x="605858" y="1091405"/>
            <a:chExt cx="2960690" cy="2960690"/>
          </a:xfrm>
        </p:grpSpPr>
        <p:sp>
          <p:nvSpPr>
            <p:cNvPr id="51" name="椭圆 50"/>
            <p:cNvSpPr/>
            <p:nvPr/>
          </p:nvSpPr>
          <p:spPr>
            <a:xfrm>
              <a:off x="786041" y="1271588"/>
              <a:ext cx="2600325" cy="2600325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弧形 51"/>
            <p:cNvSpPr/>
            <p:nvPr/>
          </p:nvSpPr>
          <p:spPr>
            <a:xfrm>
              <a:off x="605858" y="1091405"/>
              <a:ext cx="2960690" cy="2960690"/>
            </a:xfrm>
            <a:prstGeom prst="arc">
              <a:avLst>
                <a:gd name="adj1" fmla="val 846701"/>
                <a:gd name="adj2" fmla="val 21549168"/>
              </a:avLst>
            </a:prstGeom>
            <a:ln>
              <a:solidFill>
                <a:srgbClr val="C2C5D9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Freeform 5" descr="e7d195523061f1c09e9d68d7cf438b91ef959ecb14fc25d26BBA7F7DBC18E55DFF4014AF651F0BF2569D4B6C1DA7F1A4683A481403BD872FC687266AD13265C1DE7C373772FD8728ABDD69ADD03BFF5BE2862BC891DBB79E8C77DB9F81EA0053539D41D50664315879CF6697605FEBBB6C490CE8797437DDE478C096EDB5D7F628DC21DB53EEF33FBB758B9C20194E31"/>
          <p:cNvSpPr>
            <a:spLocks noEditPoints="1"/>
          </p:cNvSpPr>
          <p:nvPr/>
        </p:nvSpPr>
        <p:spPr bwMode="auto">
          <a:xfrm>
            <a:off x="683672" y="1724489"/>
            <a:ext cx="437625" cy="373252"/>
          </a:xfrm>
          <a:custGeom>
            <a:avLst/>
            <a:gdLst>
              <a:gd name="T0" fmla="*/ 689 w 746"/>
              <a:gd name="T1" fmla="*/ 125 h 638"/>
              <a:gd name="T2" fmla="*/ 552 w 746"/>
              <a:gd name="T3" fmla="*/ 125 h 638"/>
              <a:gd name="T4" fmla="*/ 552 w 746"/>
              <a:gd name="T5" fmla="*/ 57 h 638"/>
              <a:gd name="T6" fmla="*/ 495 w 746"/>
              <a:gd name="T7" fmla="*/ 0 h 638"/>
              <a:gd name="T8" fmla="*/ 253 w 746"/>
              <a:gd name="T9" fmla="*/ 0 h 638"/>
              <a:gd name="T10" fmla="*/ 196 w 746"/>
              <a:gd name="T11" fmla="*/ 57 h 638"/>
              <a:gd name="T12" fmla="*/ 196 w 746"/>
              <a:gd name="T13" fmla="*/ 125 h 638"/>
              <a:gd name="T14" fmla="*/ 57 w 746"/>
              <a:gd name="T15" fmla="*/ 125 h 638"/>
              <a:gd name="T16" fmla="*/ 0 w 746"/>
              <a:gd name="T17" fmla="*/ 182 h 638"/>
              <a:gd name="T18" fmla="*/ 0 w 746"/>
              <a:gd name="T19" fmla="*/ 581 h 638"/>
              <a:gd name="T20" fmla="*/ 57 w 746"/>
              <a:gd name="T21" fmla="*/ 638 h 638"/>
              <a:gd name="T22" fmla="*/ 689 w 746"/>
              <a:gd name="T23" fmla="*/ 638 h 638"/>
              <a:gd name="T24" fmla="*/ 746 w 746"/>
              <a:gd name="T25" fmla="*/ 581 h 638"/>
              <a:gd name="T26" fmla="*/ 746 w 746"/>
              <a:gd name="T27" fmla="*/ 182 h 638"/>
              <a:gd name="T28" fmla="*/ 689 w 746"/>
              <a:gd name="T29" fmla="*/ 125 h 638"/>
              <a:gd name="T30" fmla="*/ 239 w 746"/>
              <a:gd name="T31" fmla="*/ 57 h 638"/>
              <a:gd name="T32" fmla="*/ 253 w 746"/>
              <a:gd name="T33" fmla="*/ 44 h 638"/>
              <a:gd name="T34" fmla="*/ 495 w 746"/>
              <a:gd name="T35" fmla="*/ 44 h 638"/>
              <a:gd name="T36" fmla="*/ 508 w 746"/>
              <a:gd name="T37" fmla="*/ 57 h 638"/>
              <a:gd name="T38" fmla="*/ 508 w 746"/>
              <a:gd name="T39" fmla="*/ 125 h 638"/>
              <a:gd name="T40" fmla="*/ 239 w 746"/>
              <a:gd name="T41" fmla="*/ 125 h 638"/>
              <a:gd name="T42" fmla="*/ 239 w 746"/>
              <a:gd name="T43" fmla="*/ 57 h 638"/>
              <a:gd name="T44" fmla="*/ 57 w 746"/>
              <a:gd name="T45" fmla="*/ 169 h 638"/>
              <a:gd name="T46" fmla="*/ 689 w 746"/>
              <a:gd name="T47" fmla="*/ 169 h 638"/>
              <a:gd name="T48" fmla="*/ 703 w 746"/>
              <a:gd name="T49" fmla="*/ 182 h 638"/>
              <a:gd name="T50" fmla="*/ 703 w 746"/>
              <a:gd name="T51" fmla="*/ 295 h 638"/>
              <a:gd name="T52" fmla="*/ 545 w 746"/>
              <a:gd name="T53" fmla="*/ 295 h 638"/>
              <a:gd name="T54" fmla="*/ 545 w 746"/>
              <a:gd name="T55" fmla="*/ 267 h 638"/>
              <a:gd name="T56" fmla="*/ 501 w 746"/>
              <a:gd name="T57" fmla="*/ 267 h 638"/>
              <a:gd name="T58" fmla="*/ 501 w 746"/>
              <a:gd name="T59" fmla="*/ 295 h 638"/>
              <a:gd name="T60" fmla="*/ 245 w 746"/>
              <a:gd name="T61" fmla="*/ 295 h 638"/>
              <a:gd name="T62" fmla="*/ 245 w 746"/>
              <a:gd name="T63" fmla="*/ 266 h 638"/>
              <a:gd name="T64" fmla="*/ 201 w 746"/>
              <a:gd name="T65" fmla="*/ 266 h 638"/>
              <a:gd name="T66" fmla="*/ 201 w 746"/>
              <a:gd name="T67" fmla="*/ 295 h 638"/>
              <a:gd name="T68" fmla="*/ 43 w 746"/>
              <a:gd name="T69" fmla="*/ 295 h 638"/>
              <a:gd name="T70" fmla="*/ 43 w 746"/>
              <a:gd name="T71" fmla="*/ 182 h 638"/>
              <a:gd name="T72" fmla="*/ 57 w 746"/>
              <a:gd name="T73" fmla="*/ 169 h 638"/>
              <a:gd name="T74" fmla="*/ 689 w 746"/>
              <a:gd name="T75" fmla="*/ 594 h 638"/>
              <a:gd name="T76" fmla="*/ 57 w 746"/>
              <a:gd name="T77" fmla="*/ 594 h 638"/>
              <a:gd name="T78" fmla="*/ 43 w 746"/>
              <a:gd name="T79" fmla="*/ 581 h 638"/>
              <a:gd name="T80" fmla="*/ 43 w 746"/>
              <a:gd name="T81" fmla="*/ 338 h 638"/>
              <a:gd name="T82" fmla="*/ 201 w 746"/>
              <a:gd name="T83" fmla="*/ 338 h 638"/>
              <a:gd name="T84" fmla="*/ 201 w 746"/>
              <a:gd name="T85" fmla="*/ 368 h 638"/>
              <a:gd name="T86" fmla="*/ 245 w 746"/>
              <a:gd name="T87" fmla="*/ 368 h 638"/>
              <a:gd name="T88" fmla="*/ 245 w 746"/>
              <a:gd name="T89" fmla="*/ 338 h 638"/>
              <a:gd name="T90" fmla="*/ 501 w 746"/>
              <a:gd name="T91" fmla="*/ 338 h 638"/>
              <a:gd name="T92" fmla="*/ 501 w 746"/>
              <a:gd name="T93" fmla="*/ 369 h 638"/>
              <a:gd name="T94" fmla="*/ 545 w 746"/>
              <a:gd name="T95" fmla="*/ 369 h 638"/>
              <a:gd name="T96" fmla="*/ 545 w 746"/>
              <a:gd name="T97" fmla="*/ 338 h 638"/>
              <a:gd name="T98" fmla="*/ 703 w 746"/>
              <a:gd name="T99" fmla="*/ 338 h 638"/>
              <a:gd name="T100" fmla="*/ 703 w 746"/>
              <a:gd name="T101" fmla="*/ 581 h 638"/>
              <a:gd name="T102" fmla="*/ 689 w 746"/>
              <a:gd name="T103" fmla="*/ 594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46" h="638">
                <a:moveTo>
                  <a:pt x="689" y="125"/>
                </a:moveTo>
                <a:cubicBezTo>
                  <a:pt x="552" y="125"/>
                  <a:pt x="552" y="125"/>
                  <a:pt x="552" y="125"/>
                </a:cubicBezTo>
                <a:cubicBezTo>
                  <a:pt x="552" y="57"/>
                  <a:pt x="552" y="57"/>
                  <a:pt x="552" y="57"/>
                </a:cubicBezTo>
                <a:cubicBezTo>
                  <a:pt x="552" y="26"/>
                  <a:pt x="526" y="0"/>
                  <a:pt x="495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21" y="0"/>
                  <a:pt x="196" y="26"/>
                  <a:pt x="196" y="57"/>
                </a:cubicBezTo>
                <a:cubicBezTo>
                  <a:pt x="196" y="125"/>
                  <a:pt x="196" y="125"/>
                  <a:pt x="196" y="125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25" y="125"/>
                  <a:pt x="0" y="151"/>
                  <a:pt x="0" y="182"/>
                </a:cubicBezTo>
                <a:cubicBezTo>
                  <a:pt x="0" y="581"/>
                  <a:pt x="0" y="581"/>
                  <a:pt x="0" y="581"/>
                </a:cubicBezTo>
                <a:cubicBezTo>
                  <a:pt x="0" y="612"/>
                  <a:pt x="25" y="638"/>
                  <a:pt x="57" y="638"/>
                </a:cubicBezTo>
                <a:cubicBezTo>
                  <a:pt x="689" y="638"/>
                  <a:pt x="689" y="638"/>
                  <a:pt x="689" y="638"/>
                </a:cubicBezTo>
                <a:cubicBezTo>
                  <a:pt x="721" y="638"/>
                  <a:pt x="746" y="612"/>
                  <a:pt x="746" y="581"/>
                </a:cubicBezTo>
                <a:cubicBezTo>
                  <a:pt x="746" y="182"/>
                  <a:pt x="746" y="182"/>
                  <a:pt x="746" y="182"/>
                </a:cubicBezTo>
                <a:cubicBezTo>
                  <a:pt x="746" y="151"/>
                  <a:pt x="721" y="125"/>
                  <a:pt x="689" y="125"/>
                </a:cubicBezTo>
                <a:close/>
                <a:moveTo>
                  <a:pt x="239" y="57"/>
                </a:moveTo>
                <a:cubicBezTo>
                  <a:pt x="239" y="50"/>
                  <a:pt x="245" y="44"/>
                  <a:pt x="253" y="44"/>
                </a:cubicBezTo>
                <a:cubicBezTo>
                  <a:pt x="495" y="44"/>
                  <a:pt x="495" y="44"/>
                  <a:pt x="495" y="44"/>
                </a:cubicBezTo>
                <a:cubicBezTo>
                  <a:pt x="502" y="44"/>
                  <a:pt x="508" y="50"/>
                  <a:pt x="508" y="57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239" y="125"/>
                  <a:pt x="239" y="125"/>
                  <a:pt x="239" y="125"/>
                </a:cubicBezTo>
                <a:lnTo>
                  <a:pt x="239" y="57"/>
                </a:lnTo>
                <a:close/>
                <a:moveTo>
                  <a:pt x="57" y="169"/>
                </a:moveTo>
                <a:cubicBezTo>
                  <a:pt x="689" y="169"/>
                  <a:pt x="689" y="169"/>
                  <a:pt x="689" y="169"/>
                </a:cubicBezTo>
                <a:cubicBezTo>
                  <a:pt x="697" y="169"/>
                  <a:pt x="703" y="175"/>
                  <a:pt x="703" y="182"/>
                </a:cubicBezTo>
                <a:cubicBezTo>
                  <a:pt x="703" y="295"/>
                  <a:pt x="703" y="295"/>
                  <a:pt x="703" y="295"/>
                </a:cubicBezTo>
                <a:cubicBezTo>
                  <a:pt x="545" y="295"/>
                  <a:pt x="545" y="295"/>
                  <a:pt x="545" y="295"/>
                </a:cubicBezTo>
                <a:cubicBezTo>
                  <a:pt x="545" y="267"/>
                  <a:pt x="545" y="267"/>
                  <a:pt x="545" y="267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95"/>
                  <a:pt x="501" y="295"/>
                  <a:pt x="501" y="295"/>
                </a:cubicBezTo>
                <a:cubicBezTo>
                  <a:pt x="245" y="295"/>
                  <a:pt x="245" y="295"/>
                  <a:pt x="245" y="295"/>
                </a:cubicBezTo>
                <a:cubicBezTo>
                  <a:pt x="245" y="266"/>
                  <a:pt x="245" y="266"/>
                  <a:pt x="245" y="266"/>
                </a:cubicBezTo>
                <a:cubicBezTo>
                  <a:pt x="201" y="266"/>
                  <a:pt x="201" y="266"/>
                  <a:pt x="201" y="266"/>
                </a:cubicBezTo>
                <a:cubicBezTo>
                  <a:pt x="201" y="295"/>
                  <a:pt x="201" y="295"/>
                  <a:pt x="201" y="295"/>
                </a:cubicBezTo>
                <a:cubicBezTo>
                  <a:pt x="43" y="295"/>
                  <a:pt x="43" y="295"/>
                  <a:pt x="43" y="295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75"/>
                  <a:pt x="49" y="169"/>
                  <a:pt x="57" y="169"/>
                </a:cubicBezTo>
                <a:close/>
                <a:moveTo>
                  <a:pt x="689" y="594"/>
                </a:moveTo>
                <a:cubicBezTo>
                  <a:pt x="57" y="594"/>
                  <a:pt x="57" y="594"/>
                  <a:pt x="57" y="594"/>
                </a:cubicBezTo>
                <a:cubicBezTo>
                  <a:pt x="49" y="594"/>
                  <a:pt x="43" y="588"/>
                  <a:pt x="43" y="581"/>
                </a:cubicBezTo>
                <a:cubicBezTo>
                  <a:pt x="43" y="338"/>
                  <a:pt x="43" y="338"/>
                  <a:pt x="43" y="338"/>
                </a:cubicBezTo>
                <a:cubicBezTo>
                  <a:pt x="201" y="338"/>
                  <a:pt x="201" y="338"/>
                  <a:pt x="201" y="338"/>
                </a:cubicBezTo>
                <a:cubicBezTo>
                  <a:pt x="201" y="368"/>
                  <a:pt x="201" y="368"/>
                  <a:pt x="201" y="368"/>
                </a:cubicBezTo>
                <a:cubicBezTo>
                  <a:pt x="245" y="368"/>
                  <a:pt x="245" y="368"/>
                  <a:pt x="245" y="368"/>
                </a:cubicBezTo>
                <a:cubicBezTo>
                  <a:pt x="245" y="338"/>
                  <a:pt x="245" y="338"/>
                  <a:pt x="245" y="338"/>
                </a:cubicBezTo>
                <a:cubicBezTo>
                  <a:pt x="501" y="338"/>
                  <a:pt x="501" y="338"/>
                  <a:pt x="501" y="338"/>
                </a:cubicBezTo>
                <a:cubicBezTo>
                  <a:pt x="501" y="369"/>
                  <a:pt x="501" y="369"/>
                  <a:pt x="501" y="369"/>
                </a:cubicBezTo>
                <a:cubicBezTo>
                  <a:pt x="545" y="369"/>
                  <a:pt x="545" y="369"/>
                  <a:pt x="545" y="369"/>
                </a:cubicBezTo>
                <a:cubicBezTo>
                  <a:pt x="545" y="338"/>
                  <a:pt x="545" y="338"/>
                  <a:pt x="545" y="338"/>
                </a:cubicBezTo>
                <a:cubicBezTo>
                  <a:pt x="703" y="338"/>
                  <a:pt x="703" y="338"/>
                  <a:pt x="703" y="338"/>
                </a:cubicBezTo>
                <a:cubicBezTo>
                  <a:pt x="703" y="581"/>
                  <a:pt x="703" y="581"/>
                  <a:pt x="703" y="581"/>
                </a:cubicBezTo>
                <a:cubicBezTo>
                  <a:pt x="703" y="588"/>
                  <a:pt x="697" y="594"/>
                  <a:pt x="689" y="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8" name="组合 56"/>
          <p:cNvGrpSpPr/>
          <p:nvPr/>
        </p:nvGrpSpPr>
        <p:grpSpPr>
          <a:xfrm>
            <a:off x="693195" y="3669282"/>
            <a:ext cx="401122" cy="467631"/>
            <a:chOff x="3206460" y="1737309"/>
            <a:chExt cx="412705" cy="481135"/>
          </a:xfrm>
          <a:solidFill>
            <a:schemeClr val="bg1"/>
          </a:solidFill>
        </p:grpSpPr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3206460" y="1737309"/>
              <a:ext cx="412705" cy="481135"/>
            </a:xfrm>
            <a:custGeom>
              <a:avLst/>
              <a:gdLst>
                <a:gd name="T0" fmla="*/ 579 w 636"/>
                <a:gd name="T1" fmla="*/ 0 h 746"/>
                <a:gd name="T2" fmla="*/ 57 w 636"/>
                <a:gd name="T3" fmla="*/ 0 h 746"/>
                <a:gd name="T4" fmla="*/ 0 w 636"/>
                <a:gd name="T5" fmla="*/ 57 h 746"/>
                <a:gd name="T6" fmla="*/ 0 w 636"/>
                <a:gd name="T7" fmla="*/ 689 h 746"/>
                <a:gd name="T8" fmla="*/ 57 w 636"/>
                <a:gd name="T9" fmla="*/ 746 h 746"/>
                <a:gd name="T10" fmla="*/ 579 w 636"/>
                <a:gd name="T11" fmla="*/ 746 h 746"/>
                <a:gd name="T12" fmla="*/ 636 w 636"/>
                <a:gd name="T13" fmla="*/ 689 h 746"/>
                <a:gd name="T14" fmla="*/ 636 w 636"/>
                <a:gd name="T15" fmla="*/ 57 h 746"/>
                <a:gd name="T16" fmla="*/ 579 w 636"/>
                <a:gd name="T17" fmla="*/ 0 h 746"/>
                <a:gd name="T18" fmla="*/ 43 w 636"/>
                <a:gd name="T19" fmla="*/ 689 h 746"/>
                <a:gd name="T20" fmla="*/ 43 w 636"/>
                <a:gd name="T21" fmla="*/ 57 h 746"/>
                <a:gd name="T22" fmla="*/ 57 w 636"/>
                <a:gd name="T23" fmla="*/ 43 h 746"/>
                <a:gd name="T24" fmla="*/ 94 w 636"/>
                <a:gd name="T25" fmla="*/ 43 h 746"/>
                <a:gd name="T26" fmla="*/ 94 w 636"/>
                <a:gd name="T27" fmla="*/ 703 h 746"/>
                <a:gd name="T28" fmla="*/ 57 w 636"/>
                <a:gd name="T29" fmla="*/ 703 h 746"/>
                <a:gd name="T30" fmla="*/ 43 w 636"/>
                <a:gd name="T31" fmla="*/ 689 h 746"/>
                <a:gd name="T32" fmla="*/ 593 w 636"/>
                <a:gd name="T33" fmla="*/ 689 h 746"/>
                <a:gd name="T34" fmla="*/ 579 w 636"/>
                <a:gd name="T35" fmla="*/ 703 h 746"/>
                <a:gd name="T36" fmla="*/ 138 w 636"/>
                <a:gd name="T37" fmla="*/ 703 h 746"/>
                <a:gd name="T38" fmla="*/ 138 w 636"/>
                <a:gd name="T39" fmla="*/ 43 h 746"/>
                <a:gd name="T40" fmla="*/ 579 w 636"/>
                <a:gd name="T41" fmla="*/ 43 h 746"/>
                <a:gd name="T42" fmla="*/ 593 w 636"/>
                <a:gd name="T43" fmla="*/ 57 h 746"/>
                <a:gd name="T44" fmla="*/ 593 w 636"/>
                <a:gd name="T45" fmla="*/ 689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6" h="746">
                  <a:moveTo>
                    <a:pt x="579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689"/>
                    <a:pt x="0" y="689"/>
                    <a:pt x="0" y="689"/>
                  </a:cubicBezTo>
                  <a:cubicBezTo>
                    <a:pt x="0" y="721"/>
                    <a:pt x="25" y="746"/>
                    <a:pt x="57" y="746"/>
                  </a:cubicBezTo>
                  <a:cubicBezTo>
                    <a:pt x="579" y="746"/>
                    <a:pt x="579" y="746"/>
                    <a:pt x="579" y="746"/>
                  </a:cubicBezTo>
                  <a:cubicBezTo>
                    <a:pt x="611" y="746"/>
                    <a:pt x="636" y="721"/>
                    <a:pt x="636" y="689"/>
                  </a:cubicBezTo>
                  <a:cubicBezTo>
                    <a:pt x="636" y="57"/>
                    <a:pt x="636" y="57"/>
                    <a:pt x="636" y="57"/>
                  </a:cubicBezTo>
                  <a:cubicBezTo>
                    <a:pt x="636" y="25"/>
                    <a:pt x="611" y="0"/>
                    <a:pt x="579" y="0"/>
                  </a:cubicBezTo>
                  <a:close/>
                  <a:moveTo>
                    <a:pt x="43" y="689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3" y="49"/>
                    <a:pt x="49" y="43"/>
                    <a:pt x="57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4" y="703"/>
                    <a:pt x="94" y="703"/>
                    <a:pt x="94" y="703"/>
                  </a:cubicBezTo>
                  <a:cubicBezTo>
                    <a:pt x="57" y="703"/>
                    <a:pt x="57" y="703"/>
                    <a:pt x="57" y="703"/>
                  </a:cubicBezTo>
                  <a:cubicBezTo>
                    <a:pt x="49" y="703"/>
                    <a:pt x="43" y="697"/>
                    <a:pt x="43" y="689"/>
                  </a:cubicBezTo>
                  <a:close/>
                  <a:moveTo>
                    <a:pt x="593" y="689"/>
                  </a:moveTo>
                  <a:cubicBezTo>
                    <a:pt x="593" y="697"/>
                    <a:pt x="587" y="703"/>
                    <a:pt x="579" y="703"/>
                  </a:cubicBezTo>
                  <a:cubicBezTo>
                    <a:pt x="138" y="703"/>
                    <a:pt x="138" y="703"/>
                    <a:pt x="138" y="70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579" y="43"/>
                    <a:pt x="579" y="43"/>
                    <a:pt x="579" y="43"/>
                  </a:cubicBezTo>
                  <a:cubicBezTo>
                    <a:pt x="587" y="43"/>
                    <a:pt x="593" y="49"/>
                    <a:pt x="593" y="57"/>
                  </a:cubicBezTo>
                  <a:lnTo>
                    <a:pt x="593" y="6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3313615" y="1900163"/>
              <a:ext cx="97606" cy="27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3313615" y="1835446"/>
              <a:ext cx="129965" cy="27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1" name="Freeform 12"/>
            <p:cNvSpPr>
              <a:spLocks noEditPoints="1"/>
            </p:cNvSpPr>
            <p:nvPr/>
          </p:nvSpPr>
          <p:spPr bwMode="auto">
            <a:xfrm>
              <a:off x="3458963" y="1850830"/>
              <a:ext cx="99198" cy="321464"/>
            </a:xfrm>
            <a:custGeom>
              <a:avLst/>
              <a:gdLst>
                <a:gd name="T0" fmla="*/ 0 w 153"/>
                <a:gd name="T1" fmla="*/ 76 h 498"/>
                <a:gd name="T2" fmla="*/ 0 w 153"/>
                <a:gd name="T3" fmla="*/ 441 h 498"/>
                <a:gd name="T4" fmla="*/ 57 w 153"/>
                <a:gd name="T5" fmla="*/ 498 h 498"/>
                <a:gd name="T6" fmla="*/ 96 w 153"/>
                <a:gd name="T7" fmla="*/ 498 h 498"/>
                <a:gd name="T8" fmla="*/ 153 w 153"/>
                <a:gd name="T9" fmla="*/ 441 h 498"/>
                <a:gd name="T10" fmla="*/ 153 w 153"/>
                <a:gd name="T11" fmla="*/ 76 h 498"/>
                <a:gd name="T12" fmla="*/ 77 w 153"/>
                <a:gd name="T13" fmla="*/ 0 h 498"/>
                <a:gd name="T14" fmla="*/ 0 w 153"/>
                <a:gd name="T15" fmla="*/ 76 h 498"/>
                <a:gd name="T16" fmla="*/ 109 w 153"/>
                <a:gd name="T17" fmla="*/ 441 h 498"/>
                <a:gd name="T18" fmla="*/ 96 w 153"/>
                <a:gd name="T19" fmla="*/ 454 h 498"/>
                <a:gd name="T20" fmla="*/ 57 w 153"/>
                <a:gd name="T21" fmla="*/ 454 h 498"/>
                <a:gd name="T22" fmla="*/ 44 w 153"/>
                <a:gd name="T23" fmla="*/ 441 h 498"/>
                <a:gd name="T24" fmla="*/ 44 w 153"/>
                <a:gd name="T25" fmla="*/ 94 h 498"/>
                <a:gd name="T26" fmla="*/ 77 w 153"/>
                <a:gd name="T27" fmla="*/ 62 h 498"/>
                <a:gd name="T28" fmla="*/ 109 w 153"/>
                <a:gd name="T29" fmla="*/ 94 h 498"/>
                <a:gd name="T30" fmla="*/ 109 w 153"/>
                <a:gd name="T31" fmla="*/ 441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498">
                  <a:moveTo>
                    <a:pt x="0" y="76"/>
                  </a:moveTo>
                  <a:cubicBezTo>
                    <a:pt x="0" y="441"/>
                    <a:pt x="0" y="441"/>
                    <a:pt x="0" y="441"/>
                  </a:cubicBezTo>
                  <a:cubicBezTo>
                    <a:pt x="0" y="472"/>
                    <a:pt x="26" y="498"/>
                    <a:pt x="57" y="49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28" y="498"/>
                    <a:pt x="153" y="472"/>
                    <a:pt x="153" y="441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0" y="76"/>
                  </a:lnTo>
                  <a:close/>
                  <a:moveTo>
                    <a:pt x="109" y="441"/>
                  </a:moveTo>
                  <a:cubicBezTo>
                    <a:pt x="109" y="448"/>
                    <a:pt x="104" y="454"/>
                    <a:pt x="96" y="454"/>
                  </a:cubicBezTo>
                  <a:cubicBezTo>
                    <a:pt x="57" y="454"/>
                    <a:pt x="57" y="454"/>
                    <a:pt x="57" y="454"/>
                  </a:cubicBezTo>
                  <a:cubicBezTo>
                    <a:pt x="50" y="454"/>
                    <a:pt x="44" y="448"/>
                    <a:pt x="44" y="441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109" y="94"/>
                    <a:pt x="109" y="94"/>
                    <a:pt x="109" y="94"/>
                  </a:cubicBezTo>
                  <a:lnTo>
                    <a:pt x="109" y="44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组合 61"/>
          <p:cNvGrpSpPr/>
          <p:nvPr/>
        </p:nvGrpSpPr>
        <p:grpSpPr>
          <a:xfrm>
            <a:off x="5055042" y="1781174"/>
            <a:ext cx="551605" cy="466325"/>
            <a:chOff x="5380113" y="1742154"/>
            <a:chExt cx="567534" cy="479791"/>
          </a:xfrm>
          <a:solidFill>
            <a:schemeClr val="bg1"/>
          </a:solidFill>
        </p:grpSpPr>
        <p:sp>
          <p:nvSpPr>
            <p:cNvPr id="63" name="Freeform 16"/>
            <p:cNvSpPr/>
            <p:nvPr/>
          </p:nvSpPr>
          <p:spPr bwMode="auto">
            <a:xfrm>
              <a:off x="5504572" y="1858524"/>
              <a:ext cx="319238" cy="133171"/>
            </a:xfrm>
            <a:custGeom>
              <a:avLst/>
              <a:gdLst>
                <a:gd name="T0" fmla="*/ 348 w 513"/>
                <a:gd name="T1" fmla="*/ 0 h 214"/>
                <a:gd name="T2" fmla="*/ 210 w 513"/>
                <a:gd name="T3" fmla="*/ 139 h 214"/>
                <a:gd name="T4" fmla="*/ 119 w 513"/>
                <a:gd name="T5" fmla="*/ 48 h 214"/>
                <a:gd name="T6" fmla="*/ 0 w 513"/>
                <a:gd name="T7" fmla="*/ 166 h 214"/>
                <a:gd name="T8" fmla="*/ 38 w 513"/>
                <a:gd name="T9" fmla="*/ 202 h 214"/>
                <a:gd name="T10" fmla="*/ 119 w 513"/>
                <a:gd name="T11" fmla="*/ 123 h 214"/>
                <a:gd name="T12" fmla="*/ 210 w 513"/>
                <a:gd name="T13" fmla="*/ 214 h 214"/>
                <a:gd name="T14" fmla="*/ 348 w 513"/>
                <a:gd name="T15" fmla="*/ 76 h 214"/>
                <a:gd name="T16" fmla="*/ 475 w 513"/>
                <a:gd name="T17" fmla="*/ 202 h 214"/>
                <a:gd name="T18" fmla="*/ 513 w 513"/>
                <a:gd name="T19" fmla="*/ 165 h 214"/>
                <a:gd name="T20" fmla="*/ 348 w 513"/>
                <a:gd name="T2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3" h="214">
                  <a:moveTo>
                    <a:pt x="348" y="0"/>
                  </a:moveTo>
                  <a:lnTo>
                    <a:pt x="210" y="139"/>
                  </a:lnTo>
                  <a:lnTo>
                    <a:pt x="119" y="48"/>
                  </a:lnTo>
                  <a:lnTo>
                    <a:pt x="0" y="166"/>
                  </a:lnTo>
                  <a:lnTo>
                    <a:pt x="38" y="202"/>
                  </a:lnTo>
                  <a:lnTo>
                    <a:pt x="119" y="123"/>
                  </a:lnTo>
                  <a:lnTo>
                    <a:pt x="210" y="214"/>
                  </a:lnTo>
                  <a:lnTo>
                    <a:pt x="348" y="76"/>
                  </a:lnTo>
                  <a:lnTo>
                    <a:pt x="475" y="202"/>
                  </a:lnTo>
                  <a:lnTo>
                    <a:pt x="513" y="165"/>
                  </a:lnTo>
                  <a:lnTo>
                    <a:pt x="34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4" name="Freeform 17"/>
            <p:cNvSpPr>
              <a:spLocks noEditPoints="1"/>
            </p:cNvSpPr>
            <p:nvPr/>
          </p:nvSpPr>
          <p:spPr bwMode="auto">
            <a:xfrm>
              <a:off x="5380113" y="1742154"/>
              <a:ext cx="567534" cy="479791"/>
            </a:xfrm>
            <a:custGeom>
              <a:avLst/>
              <a:gdLst>
                <a:gd name="T0" fmla="*/ 912 w 912"/>
                <a:gd name="T1" fmla="*/ 54 h 771"/>
                <a:gd name="T2" fmla="*/ 912 w 912"/>
                <a:gd name="T3" fmla="*/ 0 h 771"/>
                <a:gd name="T4" fmla="*/ 2 w 912"/>
                <a:gd name="T5" fmla="*/ 0 h 771"/>
                <a:gd name="T6" fmla="*/ 2 w 912"/>
                <a:gd name="T7" fmla="*/ 54 h 771"/>
                <a:gd name="T8" fmla="*/ 30 w 912"/>
                <a:gd name="T9" fmla="*/ 54 h 771"/>
                <a:gd name="T10" fmla="*/ 30 w 912"/>
                <a:gd name="T11" fmla="*/ 541 h 771"/>
                <a:gd name="T12" fmla="*/ 0 w 912"/>
                <a:gd name="T13" fmla="*/ 541 h 771"/>
                <a:gd name="T14" fmla="*/ 0 w 912"/>
                <a:gd name="T15" fmla="*/ 594 h 771"/>
                <a:gd name="T16" fmla="*/ 30 w 912"/>
                <a:gd name="T17" fmla="*/ 594 h 771"/>
                <a:gd name="T18" fmla="*/ 30 w 912"/>
                <a:gd name="T19" fmla="*/ 595 h 771"/>
                <a:gd name="T20" fmla="*/ 429 w 912"/>
                <a:gd name="T21" fmla="*/ 595 h 771"/>
                <a:gd name="T22" fmla="*/ 429 w 912"/>
                <a:gd name="T23" fmla="*/ 718 h 771"/>
                <a:gd name="T24" fmla="*/ 367 w 912"/>
                <a:gd name="T25" fmla="*/ 718 h 771"/>
                <a:gd name="T26" fmla="*/ 367 w 912"/>
                <a:gd name="T27" fmla="*/ 771 h 771"/>
                <a:gd name="T28" fmla="*/ 545 w 912"/>
                <a:gd name="T29" fmla="*/ 771 h 771"/>
                <a:gd name="T30" fmla="*/ 545 w 912"/>
                <a:gd name="T31" fmla="*/ 718 h 771"/>
                <a:gd name="T32" fmla="*/ 482 w 912"/>
                <a:gd name="T33" fmla="*/ 718 h 771"/>
                <a:gd name="T34" fmla="*/ 482 w 912"/>
                <a:gd name="T35" fmla="*/ 595 h 771"/>
                <a:gd name="T36" fmla="*/ 885 w 912"/>
                <a:gd name="T37" fmla="*/ 595 h 771"/>
                <a:gd name="T38" fmla="*/ 885 w 912"/>
                <a:gd name="T39" fmla="*/ 594 h 771"/>
                <a:gd name="T40" fmla="*/ 911 w 912"/>
                <a:gd name="T41" fmla="*/ 594 h 771"/>
                <a:gd name="T42" fmla="*/ 911 w 912"/>
                <a:gd name="T43" fmla="*/ 541 h 771"/>
                <a:gd name="T44" fmla="*/ 885 w 912"/>
                <a:gd name="T45" fmla="*/ 541 h 771"/>
                <a:gd name="T46" fmla="*/ 885 w 912"/>
                <a:gd name="T47" fmla="*/ 54 h 771"/>
                <a:gd name="T48" fmla="*/ 912 w 912"/>
                <a:gd name="T49" fmla="*/ 54 h 771"/>
                <a:gd name="T50" fmla="*/ 83 w 912"/>
                <a:gd name="T51" fmla="*/ 541 h 771"/>
                <a:gd name="T52" fmla="*/ 83 w 912"/>
                <a:gd name="T53" fmla="*/ 55 h 771"/>
                <a:gd name="T54" fmla="*/ 832 w 912"/>
                <a:gd name="T55" fmla="*/ 55 h 771"/>
                <a:gd name="T56" fmla="*/ 832 w 912"/>
                <a:gd name="T57" fmla="*/ 541 h 771"/>
                <a:gd name="T58" fmla="*/ 83 w 912"/>
                <a:gd name="T59" fmla="*/ 54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2" h="771">
                  <a:moveTo>
                    <a:pt x="912" y="54"/>
                  </a:moveTo>
                  <a:lnTo>
                    <a:pt x="912" y="0"/>
                  </a:lnTo>
                  <a:lnTo>
                    <a:pt x="2" y="0"/>
                  </a:lnTo>
                  <a:lnTo>
                    <a:pt x="2" y="54"/>
                  </a:lnTo>
                  <a:lnTo>
                    <a:pt x="30" y="54"/>
                  </a:lnTo>
                  <a:lnTo>
                    <a:pt x="30" y="541"/>
                  </a:lnTo>
                  <a:lnTo>
                    <a:pt x="0" y="541"/>
                  </a:lnTo>
                  <a:lnTo>
                    <a:pt x="0" y="594"/>
                  </a:lnTo>
                  <a:lnTo>
                    <a:pt x="30" y="594"/>
                  </a:lnTo>
                  <a:lnTo>
                    <a:pt x="30" y="595"/>
                  </a:lnTo>
                  <a:lnTo>
                    <a:pt x="429" y="595"/>
                  </a:lnTo>
                  <a:lnTo>
                    <a:pt x="429" y="718"/>
                  </a:lnTo>
                  <a:lnTo>
                    <a:pt x="367" y="718"/>
                  </a:lnTo>
                  <a:lnTo>
                    <a:pt x="367" y="771"/>
                  </a:lnTo>
                  <a:lnTo>
                    <a:pt x="545" y="771"/>
                  </a:lnTo>
                  <a:lnTo>
                    <a:pt x="545" y="718"/>
                  </a:lnTo>
                  <a:lnTo>
                    <a:pt x="482" y="718"/>
                  </a:lnTo>
                  <a:lnTo>
                    <a:pt x="482" y="595"/>
                  </a:lnTo>
                  <a:lnTo>
                    <a:pt x="885" y="595"/>
                  </a:lnTo>
                  <a:lnTo>
                    <a:pt x="885" y="594"/>
                  </a:lnTo>
                  <a:lnTo>
                    <a:pt x="911" y="594"/>
                  </a:lnTo>
                  <a:lnTo>
                    <a:pt x="911" y="541"/>
                  </a:lnTo>
                  <a:lnTo>
                    <a:pt x="885" y="541"/>
                  </a:lnTo>
                  <a:lnTo>
                    <a:pt x="885" y="54"/>
                  </a:lnTo>
                  <a:lnTo>
                    <a:pt x="912" y="54"/>
                  </a:lnTo>
                  <a:close/>
                  <a:moveTo>
                    <a:pt x="83" y="541"/>
                  </a:moveTo>
                  <a:lnTo>
                    <a:pt x="83" y="55"/>
                  </a:lnTo>
                  <a:lnTo>
                    <a:pt x="832" y="55"/>
                  </a:lnTo>
                  <a:lnTo>
                    <a:pt x="832" y="541"/>
                  </a:lnTo>
                  <a:lnTo>
                    <a:pt x="83" y="54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0" name="组合 64"/>
          <p:cNvGrpSpPr/>
          <p:nvPr/>
        </p:nvGrpSpPr>
        <p:grpSpPr>
          <a:xfrm>
            <a:off x="5030903" y="3775905"/>
            <a:ext cx="599883" cy="449256"/>
            <a:chOff x="7511034" y="1752586"/>
            <a:chExt cx="617206" cy="462229"/>
          </a:xfrm>
          <a:solidFill>
            <a:schemeClr val="bg1"/>
          </a:solidFill>
        </p:grpSpPr>
        <p:sp>
          <p:nvSpPr>
            <p:cNvPr id="66" name="Freeform 21"/>
            <p:cNvSpPr/>
            <p:nvPr/>
          </p:nvSpPr>
          <p:spPr bwMode="auto">
            <a:xfrm>
              <a:off x="7729628" y="1958322"/>
              <a:ext cx="179342" cy="190170"/>
            </a:xfrm>
            <a:custGeom>
              <a:avLst/>
              <a:gdLst>
                <a:gd name="T0" fmla="*/ 0 w 265"/>
                <a:gd name="T1" fmla="*/ 131 h 281"/>
                <a:gd name="T2" fmla="*/ 38 w 265"/>
                <a:gd name="T3" fmla="*/ 169 h 281"/>
                <a:gd name="T4" fmla="*/ 107 w 265"/>
                <a:gd name="T5" fmla="*/ 102 h 281"/>
                <a:gd name="T6" fmla="*/ 105 w 265"/>
                <a:gd name="T7" fmla="*/ 281 h 281"/>
                <a:gd name="T8" fmla="*/ 159 w 265"/>
                <a:gd name="T9" fmla="*/ 281 h 281"/>
                <a:gd name="T10" fmla="*/ 159 w 265"/>
                <a:gd name="T11" fmla="*/ 102 h 281"/>
                <a:gd name="T12" fmla="*/ 227 w 265"/>
                <a:gd name="T13" fmla="*/ 169 h 281"/>
                <a:gd name="T14" fmla="*/ 265 w 265"/>
                <a:gd name="T15" fmla="*/ 131 h 281"/>
                <a:gd name="T16" fmla="*/ 132 w 265"/>
                <a:gd name="T17" fmla="*/ 0 h 281"/>
                <a:gd name="T18" fmla="*/ 0 w 265"/>
                <a:gd name="T19" fmla="*/ 13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281">
                  <a:moveTo>
                    <a:pt x="0" y="131"/>
                  </a:moveTo>
                  <a:lnTo>
                    <a:pt x="38" y="169"/>
                  </a:lnTo>
                  <a:lnTo>
                    <a:pt x="107" y="102"/>
                  </a:lnTo>
                  <a:lnTo>
                    <a:pt x="105" y="281"/>
                  </a:lnTo>
                  <a:lnTo>
                    <a:pt x="159" y="281"/>
                  </a:lnTo>
                  <a:lnTo>
                    <a:pt x="159" y="102"/>
                  </a:lnTo>
                  <a:lnTo>
                    <a:pt x="227" y="169"/>
                  </a:lnTo>
                  <a:lnTo>
                    <a:pt x="265" y="131"/>
                  </a:lnTo>
                  <a:lnTo>
                    <a:pt x="132" y="0"/>
                  </a:lnTo>
                  <a:lnTo>
                    <a:pt x="0" y="1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7" name="Freeform 22"/>
            <p:cNvSpPr>
              <a:spLocks noEditPoints="1"/>
            </p:cNvSpPr>
            <p:nvPr/>
          </p:nvSpPr>
          <p:spPr bwMode="auto">
            <a:xfrm>
              <a:off x="7511034" y="1752586"/>
              <a:ext cx="617206" cy="462229"/>
            </a:xfrm>
            <a:custGeom>
              <a:avLst/>
              <a:gdLst>
                <a:gd name="T0" fmla="*/ 692 w 747"/>
                <a:gd name="T1" fmla="*/ 240 h 562"/>
                <a:gd name="T2" fmla="*/ 579 w 747"/>
                <a:gd name="T3" fmla="*/ 186 h 562"/>
                <a:gd name="T4" fmla="*/ 520 w 747"/>
                <a:gd name="T5" fmla="*/ 61 h 562"/>
                <a:gd name="T6" fmla="*/ 374 w 747"/>
                <a:gd name="T7" fmla="*/ 0 h 562"/>
                <a:gd name="T8" fmla="*/ 228 w 747"/>
                <a:gd name="T9" fmla="*/ 61 h 562"/>
                <a:gd name="T10" fmla="*/ 168 w 747"/>
                <a:gd name="T11" fmla="*/ 186 h 562"/>
                <a:gd name="T12" fmla="*/ 55 w 747"/>
                <a:gd name="T13" fmla="*/ 240 h 562"/>
                <a:gd name="T14" fmla="*/ 0 w 747"/>
                <a:gd name="T15" fmla="*/ 374 h 562"/>
                <a:gd name="T16" fmla="*/ 55 w 747"/>
                <a:gd name="T17" fmla="*/ 507 h 562"/>
                <a:gd name="T18" fmla="*/ 189 w 747"/>
                <a:gd name="T19" fmla="*/ 562 h 562"/>
                <a:gd name="T20" fmla="*/ 559 w 747"/>
                <a:gd name="T21" fmla="*/ 562 h 562"/>
                <a:gd name="T22" fmla="*/ 692 w 747"/>
                <a:gd name="T23" fmla="*/ 507 h 562"/>
                <a:gd name="T24" fmla="*/ 747 w 747"/>
                <a:gd name="T25" fmla="*/ 374 h 562"/>
                <a:gd name="T26" fmla="*/ 692 w 747"/>
                <a:gd name="T27" fmla="*/ 240 h 562"/>
                <a:gd name="T28" fmla="*/ 559 w 747"/>
                <a:gd name="T29" fmla="*/ 518 h 562"/>
                <a:gd name="T30" fmla="*/ 189 w 747"/>
                <a:gd name="T31" fmla="*/ 518 h 562"/>
                <a:gd name="T32" fmla="*/ 44 w 747"/>
                <a:gd name="T33" fmla="*/ 374 h 562"/>
                <a:gd name="T34" fmla="*/ 188 w 747"/>
                <a:gd name="T35" fmla="*/ 229 h 562"/>
                <a:gd name="T36" fmla="*/ 211 w 747"/>
                <a:gd name="T37" fmla="*/ 229 h 562"/>
                <a:gd name="T38" fmla="*/ 211 w 747"/>
                <a:gd name="T39" fmla="*/ 207 h 562"/>
                <a:gd name="T40" fmla="*/ 211 w 747"/>
                <a:gd name="T41" fmla="*/ 207 h 562"/>
                <a:gd name="T42" fmla="*/ 374 w 747"/>
                <a:gd name="T43" fmla="*/ 44 h 562"/>
                <a:gd name="T44" fmla="*/ 536 w 747"/>
                <a:gd name="T45" fmla="*/ 206 h 562"/>
                <a:gd name="T46" fmla="*/ 536 w 747"/>
                <a:gd name="T47" fmla="*/ 207 h 562"/>
                <a:gd name="T48" fmla="*/ 536 w 747"/>
                <a:gd name="T49" fmla="*/ 229 h 562"/>
                <a:gd name="T50" fmla="*/ 558 w 747"/>
                <a:gd name="T51" fmla="*/ 229 h 562"/>
                <a:gd name="T52" fmla="*/ 559 w 747"/>
                <a:gd name="T53" fmla="*/ 229 h 562"/>
                <a:gd name="T54" fmla="*/ 704 w 747"/>
                <a:gd name="T55" fmla="*/ 374 h 562"/>
                <a:gd name="T56" fmla="*/ 559 w 747"/>
                <a:gd name="T57" fmla="*/ 518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47" h="562">
                  <a:moveTo>
                    <a:pt x="692" y="240"/>
                  </a:moveTo>
                  <a:cubicBezTo>
                    <a:pt x="661" y="210"/>
                    <a:pt x="622" y="191"/>
                    <a:pt x="579" y="186"/>
                  </a:cubicBezTo>
                  <a:cubicBezTo>
                    <a:pt x="574" y="139"/>
                    <a:pt x="554" y="95"/>
                    <a:pt x="520" y="61"/>
                  </a:cubicBezTo>
                  <a:cubicBezTo>
                    <a:pt x="481" y="22"/>
                    <a:pt x="429" y="0"/>
                    <a:pt x="374" y="0"/>
                  </a:cubicBezTo>
                  <a:cubicBezTo>
                    <a:pt x="318" y="0"/>
                    <a:pt x="267" y="22"/>
                    <a:pt x="228" y="61"/>
                  </a:cubicBezTo>
                  <a:cubicBezTo>
                    <a:pt x="193" y="95"/>
                    <a:pt x="173" y="139"/>
                    <a:pt x="168" y="186"/>
                  </a:cubicBezTo>
                  <a:cubicBezTo>
                    <a:pt x="125" y="191"/>
                    <a:pt x="86" y="210"/>
                    <a:pt x="55" y="240"/>
                  </a:cubicBezTo>
                  <a:cubicBezTo>
                    <a:pt x="20" y="276"/>
                    <a:pt x="0" y="323"/>
                    <a:pt x="0" y="374"/>
                  </a:cubicBezTo>
                  <a:cubicBezTo>
                    <a:pt x="0" y="424"/>
                    <a:pt x="20" y="471"/>
                    <a:pt x="55" y="507"/>
                  </a:cubicBezTo>
                  <a:cubicBezTo>
                    <a:pt x="91" y="542"/>
                    <a:pt x="138" y="562"/>
                    <a:pt x="189" y="562"/>
                  </a:cubicBezTo>
                  <a:cubicBezTo>
                    <a:pt x="559" y="562"/>
                    <a:pt x="559" y="562"/>
                    <a:pt x="559" y="562"/>
                  </a:cubicBezTo>
                  <a:cubicBezTo>
                    <a:pt x="609" y="562"/>
                    <a:pt x="657" y="542"/>
                    <a:pt x="692" y="507"/>
                  </a:cubicBezTo>
                  <a:cubicBezTo>
                    <a:pt x="728" y="471"/>
                    <a:pt x="747" y="424"/>
                    <a:pt x="747" y="374"/>
                  </a:cubicBezTo>
                  <a:cubicBezTo>
                    <a:pt x="747" y="323"/>
                    <a:pt x="728" y="276"/>
                    <a:pt x="692" y="240"/>
                  </a:cubicBezTo>
                  <a:close/>
                  <a:moveTo>
                    <a:pt x="559" y="518"/>
                  </a:moveTo>
                  <a:cubicBezTo>
                    <a:pt x="189" y="518"/>
                    <a:pt x="189" y="518"/>
                    <a:pt x="189" y="518"/>
                  </a:cubicBezTo>
                  <a:cubicBezTo>
                    <a:pt x="109" y="518"/>
                    <a:pt x="44" y="453"/>
                    <a:pt x="44" y="374"/>
                  </a:cubicBezTo>
                  <a:cubicBezTo>
                    <a:pt x="44" y="294"/>
                    <a:pt x="109" y="229"/>
                    <a:pt x="188" y="229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211" y="207"/>
                    <a:pt x="211" y="207"/>
                    <a:pt x="211" y="207"/>
                  </a:cubicBezTo>
                  <a:cubicBezTo>
                    <a:pt x="211" y="207"/>
                    <a:pt x="211" y="207"/>
                    <a:pt x="211" y="207"/>
                  </a:cubicBezTo>
                  <a:cubicBezTo>
                    <a:pt x="211" y="117"/>
                    <a:pt x="284" y="44"/>
                    <a:pt x="374" y="44"/>
                  </a:cubicBezTo>
                  <a:cubicBezTo>
                    <a:pt x="463" y="44"/>
                    <a:pt x="536" y="117"/>
                    <a:pt x="536" y="206"/>
                  </a:cubicBezTo>
                  <a:cubicBezTo>
                    <a:pt x="536" y="207"/>
                    <a:pt x="536" y="207"/>
                    <a:pt x="536" y="207"/>
                  </a:cubicBezTo>
                  <a:cubicBezTo>
                    <a:pt x="536" y="229"/>
                    <a:pt x="536" y="229"/>
                    <a:pt x="536" y="229"/>
                  </a:cubicBezTo>
                  <a:cubicBezTo>
                    <a:pt x="558" y="229"/>
                    <a:pt x="558" y="229"/>
                    <a:pt x="558" y="229"/>
                  </a:cubicBezTo>
                  <a:cubicBezTo>
                    <a:pt x="559" y="229"/>
                    <a:pt x="559" y="229"/>
                    <a:pt x="559" y="229"/>
                  </a:cubicBezTo>
                  <a:cubicBezTo>
                    <a:pt x="639" y="229"/>
                    <a:pt x="704" y="294"/>
                    <a:pt x="704" y="374"/>
                  </a:cubicBezTo>
                  <a:cubicBezTo>
                    <a:pt x="704" y="453"/>
                    <a:pt x="639" y="518"/>
                    <a:pt x="559" y="5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774938" y="1713984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V+</a:t>
            </a:r>
            <a:r>
              <a:rPr lang="zh-CN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+ Adj</a:t>
            </a:r>
            <a:endParaRPr lang="zh-CN" altLang="zh-CN" sz="2400" b="1" dirty="0">
              <a:solidFill>
                <a:srgbClr val="C00000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385038" y="1764784"/>
            <a:ext cx="2379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S+V+O+V+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sp>
        <p:nvSpPr>
          <p:cNvPr id="34" name="矩形 33"/>
          <p:cNvSpPr/>
          <p:nvPr/>
        </p:nvSpPr>
        <p:spPr>
          <a:xfrm>
            <a:off x="1787638" y="3733284"/>
            <a:ext cx="18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S+O+V+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sp>
        <p:nvSpPr>
          <p:cNvPr id="35" name="矩形 34"/>
          <p:cNvSpPr/>
          <p:nvPr/>
        </p:nvSpPr>
        <p:spPr>
          <a:xfrm>
            <a:off x="6334238" y="3809484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A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VP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1026222" y="276153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solidFill>
                  <a:srgbClr val="AB877D"/>
                </a:solidFill>
                <a:latin typeface="微软雅黑" panose="020B0503020204020204" charset="-122"/>
                <a:ea typeface="微软雅黑" panose="020B0503020204020204" charset="-122"/>
              </a:rPr>
              <a:t>作业：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765180" y="-578545"/>
            <a:ext cx="3796689" cy="5826770"/>
            <a:chOff x="5863381" y="256478"/>
            <a:chExt cx="2477730" cy="3802566"/>
          </a:xfrm>
        </p:grpSpPr>
        <p:sp>
          <p:nvSpPr>
            <p:cNvPr id="44" name="椭圆 43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C82CD53-E115-4B0D-B1FE-059BB34D51F5}"/>
              </a:ext>
            </a:extLst>
          </p:cNvPr>
          <p:cNvSpPr txBox="1"/>
          <p:nvPr/>
        </p:nvSpPr>
        <p:spPr>
          <a:xfrm>
            <a:off x="358996" y="1746602"/>
            <a:ext cx="4781550" cy="2214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zh-CN" altLang="zh-CN" sz="3200" kern="100" dirty="0">
                <a:effectLst/>
                <a:latin typeface="Times New Roman" panose="02020603050405020304" pitchFamily="18" charset="0"/>
                <a:ea typeface="仿宋" panose="02010609060101010101" pitchFamily="49" charset="-122"/>
                <a:cs typeface="仿宋" panose="02010609060101010101" pitchFamily="49" charset="-122"/>
              </a:rPr>
              <a:t>请用“</a:t>
            </a:r>
            <a:r>
              <a:rPr lang="en-US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仿宋" panose="02010609060101010101" pitchFamily="49" charset="-122"/>
                <a:cs typeface="仿宋" panose="02010609060101010101" pitchFamily="49" charset="-122"/>
              </a:rPr>
              <a:t>V</a:t>
            </a:r>
            <a:r>
              <a:rPr lang="zh-CN" altLang="zh-CN" sz="3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仿宋" panose="02010609060101010101" pitchFamily="49" charset="-122"/>
                <a:cs typeface="仿宋" panose="02010609060101010101" pitchFamily="49" charset="-122"/>
              </a:rPr>
              <a:t>得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仿宋" panose="02010609060101010101" pitchFamily="49" charset="-122"/>
                <a:cs typeface="仿宋" panose="02010609060101010101" pitchFamily="49" charset="-122"/>
              </a:rPr>
              <a:t>”给在家乡的父母写一段话，说一说你现在的学习和生活情况。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37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1841500" y="3426369"/>
            <a:ext cx="3416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她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得很好看。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1199" y="1802309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V+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+Adj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内容占位符 3" descr="小女孩长得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4632" y="278160"/>
            <a:ext cx="3000781" cy="449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800" y="4213769"/>
            <a:ext cx="3416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站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得高，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看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得远。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3399" y="265609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V+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+Adj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 descr="站得高看得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1" y="1028700"/>
            <a:ext cx="4559300" cy="2982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800" y="4213769"/>
            <a:ext cx="3416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观众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看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得很激动。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3399" y="265609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V+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+Adj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 descr="看得很激动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205384"/>
            <a:ext cx="3713449" cy="267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799" y="4213769"/>
            <a:ext cx="60370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比赛开始前，运动员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准备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得很认真。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3399" y="265609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V+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+Adj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41209BF8-4984-402A-8F10-CF2A509B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91" y="1384182"/>
            <a:ext cx="3755704" cy="23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>
            <a:spLocks noChangeArrowheads="1"/>
          </p:cNvSpPr>
          <p:nvPr/>
        </p:nvSpPr>
        <p:spPr bwMode="auto">
          <a:xfrm>
            <a:off x="2844799" y="4213769"/>
            <a:ext cx="61073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 比赛开始了，运动员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跑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得很快。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3399" y="265609"/>
            <a:ext cx="247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V+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得</a:t>
            </a:r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+Adj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36"/>
          <p:cNvGrpSpPr/>
          <p:nvPr/>
        </p:nvGrpSpPr>
        <p:grpSpPr>
          <a:xfrm>
            <a:off x="-1616926" y="-620544"/>
            <a:ext cx="3585426" cy="5826770"/>
            <a:chOff x="5863381" y="256478"/>
            <a:chExt cx="2477730" cy="3802566"/>
          </a:xfrm>
        </p:grpSpPr>
        <p:sp>
          <p:nvSpPr>
            <p:cNvPr id="38" name="椭圆 37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4E2D090-84BB-4E69-8568-80874138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06" y="1138643"/>
            <a:ext cx="3584265" cy="25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434" y="1937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S+V+O+V+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</a:t>
            </a:r>
          </a:p>
        </p:txBody>
      </p:sp>
      <p:grpSp>
        <p:nvGrpSpPr>
          <p:cNvPr id="2" name="组合 19"/>
          <p:cNvGrpSpPr/>
          <p:nvPr/>
        </p:nvGrpSpPr>
        <p:grpSpPr>
          <a:xfrm rot="2314519">
            <a:off x="8102599" y="4000498"/>
            <a:ext cx="1230669" cy="1717625"/>
            <a:chOff x="5863381" y="256478"/>
            <a:chExt cx="2477730" cy="3802566"/>
          </a:xfrm>
        </p:grpSpPr>
        <p:sp>
          <p:nvSpPr>
            <p:cNvPr id="21" name="椭圆 20"/>
            <p:cNvSpPr/>
            <p:nvPr/>
          </p:nvSpPr>
          <p:spPr>
            <a:xfrm>
              <a:off x="7474106" y="638409"/>
              <a:ext cx="710889" cy="710889"/>
            </a:xfrm>
            <a:prstGeom prst="ellipse">
              <a:avLst/>
            </a:prstGeom>
            <a:solidFill>
              <a:srgbClr val="C2C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7396048" y="3348155"/>
              <a:ext cx="710889" cy="710889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411951" y="256478"/>
              <a:ext cx="1282390" cy="1282390"/>
            </a:xfrm>
            <a:prstGeom prst="ellipse">
              <a:avLst/>
            </a:prstGeom>
            <a:solidFill>
              <a:srgbClr val="E8C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568069" y="1159728"/>
              <a:ext cx="1773042" cy="1773042"/>
            </a:xfrm>
            <a:prstGeom prst="ellipse">
              <a:avLst/>
            </a:prstGeom>
            <a:solidFill>
              <a:srgbClr val="C0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988205" y="1739591"/>
              <a:ext cx="1014760" cy="1014760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278135" y="2252547"/>
              <a:ext cx="1550019" cy="1550019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176453" y="1331526"/>
              <a:ext cx="251208" cy="251208"/>
            </a:xfrm>
            <a:prstGeom prst="ellipse">
              <a:avLst/>
            </a:prstGeom>
            <a:solidFill>
              <a:srgbClr val="EB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863381" y="3055296"/>
              <a:ext cx="309098" cy="309098"/>
            </a:xfrm>
            <a:prstGeom prst="ellipse">
              <a:avLst/>
            </a:prstGeom>
            <a:solidFill>
              <a:srgbClr val="949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723434" y="4321253"/>
            <a:ext cx="664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他们</a:t>
            </a:r>
            <a:r>
              <a:rPr lang="zh-CN" altLang="en-US" sz="3200" b="1" dirty="0">
                <a:solidFill>
                  <a:srgbClr val="0070C0"/>
                </a:solidFill>
                <a:latin typeface="+mj-ea"/>
                <a:ea typeface="+mj-ea"/>
                <a:sym typeface="+mn-lt"/>
              </a:rPr>
              <a:t>游泳游</a:t>
            </a:r>
            <a:r>
              <a:rPr lang="zh-CN" altLang="en-US" sz="3200" b="1" dirty="0">
                <a:solidFill>
                  <a:srgbClr val="C00000"/>
                </a:solidFill>
                <a:latin typeface="+mj-ea"/>
                <a:ea typeface="+mj-ea"/>
                <a:sym typeface="+mn-lt"/>
              </a:rPr>
              <a:t>得很快。</a:t>
            </a:r>
          </a:p>
        </p:txBody>
      </p:sp>
      <p:pic>
        <p:nvPicPr>
          <p:cNvPr id="15" name="图片 14" descr="游泳游得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2434" y="1063161"/>
            <a:ext cx="4153134" cy="2834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3莫兰迪高级配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B2B2"/>
      </a:accent1>
      <a:accent2>
        <a:srgbClr val="E8C0B6"/>
      </a:accent2>
      <a:accent3>
        <a:srgbClr val="949E9F"/>
      </a:accent3>
      <a:accent4>
        <a:srgbClr val="8A8FA5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标准3">
      <a:majorFont>
        <a:latin typeface="华文细黑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658</Words>
  <Application>Microsoft Office PowerPoint</Application>
  <PresentationFormat>全屏显示(16:9)</PresentationFormat>
  <Paragraphs>111</Paragraphs>
  <Slides>31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华文细黑</vt:lpstr>
      <vt:lpstr>微软雅黑</vt:lpstr>
      <vt:lpstr>微软雅黑 Light</vt:lpstr>
      <vt:lpstr>Arial</vt:lpstr>
      <vt:lpstr>Calibri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哒哒 熊猫</dc:creator>
  <cp:lastModifiedBy>ALIENWARE</cp:lastModifiedBy>
  <cp:revision>358</cp:revision>
  <dcterms:created xsi:type="dcterms:W3CDTF">2020-07-15T03:12:00Z</dcterms:created>
  <dcterms:modified xsi:type="dcterms:W3CDTF">2021-11-18T11:48:04Z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KSOTemplateUUID">
    <vt:lpwstr>v1.0_mb_vkJjl90kkNem+OIt8djcFg==</vt:lpwstr>
  </property>
  <property fmtid="{D5CDD505-2E9C-101B-9397-08002B2CF9AE}" pid="4" name="ICV">
    <vt:lpwstr>A47B20AFCEC441BBB88C140D6663C363</vt:lpwstr>
  </property>
</Properties>
</file>