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56" r:id="rId1"/>
  </p:sldMasterIdLst>
  <p:sldIdLst>
    <p:sldId id="278" r:id="rId2"/>
    <p:sldId id="279" r:id="rId3"/>
    <p:sldId id="258" r:id="rId4"/>
    <p:sldId id="288" r:id="rId5"/>
    <p:sldId id="260" r:id="rId6"/>
    <p:sldId id="265" r:id="rId7"/>
    <p:sldId id="281" r:id="rId8"/>
    <p:sldId id="282" r:id="rId9"/>
    <p:sldId id="264" r:id="rId10"/>
    <p:sldId id="271" r:id="rId11"/>
    <p:sldId id="272" r:id="rId12"/>
    <p:sldId id="283" r:id="rId13"/>
    <p:sldId id="289" r:id="rId14"/>
    <p:sldId id="274" r:id="rId15"/>
    <p:sldId id="268" r:id="rId16"/>
    <p:sldId id="270" r:id="rId17"/>
    <p:sldId id="286" r:id="rId18"/>
    <p:sldId id="269" r:id="rId19"/>
    <p:sldId id="28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15717E3-73FA-4D72-A0B6-EC99871208CF}">
          <p14:sldIdLst>
            <p14:sldId id="278"/>
            <p14:sldId id="279"/>
          </p14:sldIdLst>
        </p14:section>
        <p14:section name="无处不在？" id="{A09296E4-8A92-49C5-818B-AF34A18DC03C}">
          <p14:sldIdLst>
            <p14:sldId id="258"/>
            <p14:sldId id="288"/>
            <p14:sldId id="260"/>
            <p14:sldId id="265"/>
            <p14:sldId id="281"/>
            <p14:sldId id="282"/>
          </p14:sldIdLst>
        </p14:section>
        <p14:section name="问题" id="{60C5A327-6209-4BC9-B953-D1E8EF4DB611}">
          <p14:sldIdLst>
            <p14:sldId id="264"/>
          </p14:sldIdLst>
        </p14:section>
        <p14:section name="展示环节" id="{B4337DA2-D22A-48BD-85E6-042AED581047}">
          <p14:sldIdLst>
            <p14:sldId id="271"/>
            <p14:sldId id="272"/>
            <p14:sldId id="283"/>
          </p14:sldIdLst>
        </p14:section>
        <p14:section name="讨论" id="{F45FB581-132E-4F5F-919D-A02C1C0964EE}">
          <p14:sldIdLst>
            <p14:sldId id="289"/>
            <p14:sldId id="274"/>
          </p14:sldIdLst>
        </p14:section>
        <p14:section name="小故事" id="{7E968624-77B4-4829-8082-30D54BB43FDC}">
          <p14:sldIdLst>
            <p14:sldId id="268"/>
            <p14:sldId id="270"/>
            <p14:sldId id="286"/>
          </p14:sldIdLst>
        </p14:section>
        <p14:section name="作业" id="{D6CDD318-314B-4DA1-B96C-64BC8E0D2AFD}">
          <p14:sldIdLst>
            <p14:sldId id="269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4F5"/>
    <a:srgbClr val="A5C1CF"/>
    <a:srgbClr val="FDFEF4"/>
    <a:srgbClr val="F7F7AF"/>
    <a:srgbClr val="202C25"/>
    <a:srgbClr val="FFDF7F"/>
    <a:srgbClr val="455F51"/>
    <a:srgbClr val="E3DED1"/>
    <a:srgbClr val="C2B79A"/>
    <a:srgbClr val="4B8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70" autoAdjust="0"/>
  </p:normalViewPr>
  <p:slideViewPr>
    <p:cSldViewPr snapToGrid="0">
      <p:cViewPr varScale="1">
        <p:scale>
          <a:sx n="67" d="100"/>
          <a:sy n="67" d="100"/>
        </p:scale>
        <p:origin x="644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E6C6CE-1F5B-48B8-994C-9EF0F68B4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C54CD3B-FACA-43B2-87DC-B50B934F9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71B217-5485-428D-9BC8-91B7668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673E29-FB1F-4C22-AC9D-0CF169B6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94DE0-6D3A-449B-96AC-AA75E9DC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85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0556D-74A3-458C-963D-271977C1B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A27E762-5AF9-4286-B620-DE5C96B3A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1AF171-635D-45CD-953A-6A44572FA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3C097F-1E89-4618-B478-E400F89D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B6A0D0-AA88-4C8F-8588-8202ADE8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8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A081240-E02A-4A74-BD08-34FBC0D3AC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1A25D7-8373-4832-B137-575306CE5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362CA-3066-4633-8685-14D046408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8CD41-1E55-4DC1-98D7-4BA2EC04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AA9335-52E9-452C-8D33-939837F6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11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5A3CC3-2C10-48CD-9834-8C0474B7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440ADA-289C-46D7-8505-0F5DD2867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3C89B6-823F-4DE8-A9F0-C0BF6666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1C80F8-57CD-455B-9F19-4722BE4B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7DB0CF-EF84-43A0-B89C-6423A7CF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4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A05D3A-3A1C-4AB4-B611-C3FB87DF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E19AED-9730-44BB-B982-62B5F210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BFA986-6627-446B-AF32-47490247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7C76A-0F95-4E52-9D46-309194CD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F25FAD-BD89-4DDE-AF67-8F3608DE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21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95AC8-4972-47B6-A059-945B1583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1E0FE1-5593-4D7C-BD49-AA057D99E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06BE6-0D5E-4CB6-8787-DA45DDE38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FE1D8E-CE01-477F-9C91-73576B01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31D3A-0BDF-43A0-8FBB-F314A2B3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9CD061-9753-4BB2-8E05-30D1A0B5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39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5D720D-A1A5-4D29-BBBF-F71548C0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7DF882-983B-486C-8610-312BC6AB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104A1DC-2AAC-48F4-BD75-9F39E8F9E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1BA80DB-A5C6-44E1-A860-3DC99BC6C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58A744-4EDA-47DD-93A0-EAB223D5F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EF4D95-C276-41F5-A484-EE7C0F01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948FA7-088A-45D6-A0BD-699927F0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35580DB-9E4A-4446-AD5C-599BA982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17964-086D-4E4A-91D3-58371250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9A3856-669F-4035-A48B-07E80DDE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5A8E60B-373F-42D7-BB8D-613CE1E89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CFA5EB-3D87-4906-B6D6-FD03E41A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75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835C93-8318-42D1-B614-747ECAEA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D50B441-6835-4DDC-8576-CD12E911B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26DD16-C519-4F8D-8397-4C65D5C0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7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06072B-4767-4400-9194-827AB57C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8B8690-04E4-40F7-9559-2E5E8699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E1050A-D8E9-4B8B-BABE-E902CA60F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271352-0DDE-4179-9D21-876078BE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627A61-E0BD-45BC-8550-B9E4BC74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F7ED85-EF51-44E4-8918-9EC68DE17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17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58C01A-D07B-4321-9CF9-61A6792D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80FF3A-928E-4255-862D-752DFBF02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12BF94-0301-4C34-80BD-B63A84F0A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46ADDF-ECC1-48CC-B862-69B5C095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DCF483-8090-4BA8-AD5F-BCCDD4274A35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C3971E-8814-485F-AE60-0FCD17E3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5343F7-6AED-47E9-8581-06F1EBB2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FF38-7AC2-4B1A-BAF2-21B1830CD9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0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24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18" Type="http://schemas.openxmlformats.org/officeDocument/2006/relationships/image" Target="../media/image3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28.png"/><Relationship Id="rId17" Type="http://schemas.openxmlformats.org/officeDocument/2006/relationships/image" Target="../media/image29.jpeg"/><Relationship Id="rId2" Type="http://schemas.openxmlformats.org/officeDocument/2006/relationships/image" Target="../media/image23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5.wdp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microsoft.com/office/2007/relationships/hdphoto" Target="../media/hdphoto12.wdp"/><Relationship Id="rId7" Type="http://schemas.microsoft.com/office/2007/relationships/hdphoto" Target="../media/hdphoto16.wdp"/><Relationship Id="rId12" Type="http://schemas.openxmlformats.org/officeDocument/2006/relationships/image" Target="../media/image21.png"/><Relationship Id="rId17" Type="http://schemas.openxmlformats.org/officeDocument/2006/relationships/image" Target="../media/image31.jpeg"/><Relationship Id="rId2" Type="http://schemas.openxmlformats.org/officeDocument/2006/relationships/image" Target="../media/image2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5" Type="http://schemas.microsoft.com/office/2007/relationships/hdphoto" Target="../media/hdphoto11.wdp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13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0.wdp"/><Relationship Id="rId18" Type="http://schemas.openxmlformats.org/officeDocument/2006/relationships/image" Target="../media/image34.png"/><Relationship Id="rId3" Type="http://schemas.microsoft.com/office/2007/relationships/hdphoto" Target="../media/hdphoto12.wdp"/><Relationship Id="rId7" Type="http://schemas.microsoft.com/office/2007/relationships/hdphoto" Target="../media/hdphoto16.wdp"/><Relationship Id="rId12" Type="http://schemas.openxmlformats.org/officeDocument/2006/relationships/image" Target="../media/image21.png"/><Relationship Id="rId17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5" Type="http://schemas.microsoft.com/office/2007/relationships/hdphoto" Target="../media/hdphoto11.wdp"/><Relationship Id="rId10" Type="http://schemas.openxmlformats.org/officeDocument/2006/relationships/image" Target="../media/image26.png"/><Relationship Id="rId19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microsoft.com/office/2007/relationships/hdphoto" Target="../media/hdphoto13.wdp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hdphoto" Target="../media/hdphoto10.wdp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11.wdp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FDE9D8BD-A7AB-4577-9C97-EA10A6F1647E}"/>
              </a:ext>
            </a:extLst>
          </p:cNvPr>
          <p:cNvSpPr/>
          <p:nvPr/>
        </p:nvSpPr>
        <p:spPr>
          <a:xfrm>
            <a:off x="1375626" y="1169666"/>
            <a:ext cx="2093987" cy="2086805"/>
          </a:xfrm>
          <a:prstGeom prst="ellipse">
            <a:avLst/>
          </a:prstGeom>
          <a:noFill/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102477" tIns="51238" rIns="102477" bIns="5123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C6680BC-0416-490B-8E9F-B1F8999FB320}"/>
              </a:ext>
            </a:extLst>
          </p:cNvPr>
          <p:cNvGrpSpPr/>
          <p:nvPr/>
        </p:nvGrpSpPr>
        <p:grpSpPr>
          <a:xfrm>
            <a:off x="1538096" y="1312705"/>
            <a:ext cx="1806925" cy="1800729"/>
            <a:chOff x="1538096" y="1312705"/>
            <a:chExt cx="1806925" cy="180072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3765BA3-A7D5-4D8D-9C92-15D41FAEC727}"/>
                </a:ext>
              </a:extLst>
            </p:cNvPr>
            <p:cNvGrpSpPr/>
            <p:nvPr/>
          </p:nvGrpSpPr>
          <p:grpSpPr>
            <a:xfrm>
              <a:off x="1538096" y="1312705"/>
              <a:ext cx="1806925" cy="1800729"/>
              <a:chOff x="3768359" y="1725446"/>
              <a:chExt cx="1930605" cy="1930605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FC0DF33-FFC5-4F4E-9005-8E1283B48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rgbClr val="4276AA">
                      <a:lumMod val="5000"/>
                      <a:lumOff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ln w="22225" cap="flat" cmpd="sng" algn="ctr">
                <a:solidFill>
                  <a:srgbClr val="FFFFFF"/>
                </a:solidFill>
                <a:prstDash val="solid"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Oval 5">
                <a:extLst>
                  <a:ext uri="{FF2B5EF4-FFF2-40B4-BE49-F238E27FC236}">
                    <a16:creationId xmlns:a16="http://schemas.microsoft.com/office/drawing/2014/main" id="{8FBCCFEC-D51B-4D80-83C8-BC054835E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DCA367C-6E6E-4490-A7A4-2A789AECD5C6}"/>
                </a:ext>
              </a:extLst>
            </p:cNvPr>
            <p:cNvSpPr/>
            <p:nvPr/>
          </p:nvSpPr>
          <p:spPr>
            <a:xfrm>
              <a:off x="1819677" y="1522592"/>
              <a:ext cx="1245701" cy="1349972"/>
            </a:xfrm>
            <a:prstGeom prst="rect">
              <a:avLst/>
            </a:prstGeom>
            <a:effectLst/>
          </p:spPr>
          <p:txBody>
            <a:bodyPr wrap="none" lIns="102477" tIns="51238" rIns="102477" bIns="51238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1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广</a:t>
              </a:r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D8C4263E-48D7-4FE2-8DBC-C15BE07415DC}"/>
              </a:ext>
            </a:extLst>
          </p:cNvPr>
          <p:cNvSpPr/>
          <p:nvPr/>
        </p:nvSpPr>
        <p:spPr>
          <a:xfrm>
            <a:off x="3308558" y="1182918"/>
            <a:ext cx="2093987" cy="2086805"/>
          </a:xfrm>
          <a:prstGeom prst="ellipse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lIns="102477" tIns="51238" rIns="102477" bIns="5123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47272B23-2D73-40F2-8123-238D623D7402}"/>
              </a:ext>
            </a:extLst>
          </p:cNvPr>
          <p:cNvGrpSpPr/>
          <p:nvPr/>
        </p:nvGrpSpPr>
        <p:grpSpPr>
          <a:xfrm>
            <a:off x="3471028" y="1325957"/>
            <a:ext cx="1806925" cy="1800729"/>
            <a:chOff x="3471028" y="1325957"/>
            <a:chExt cx="1806925" cy="18007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05ED638-85D8-4EAE-B112-BB7DF35D7C7B}"/>
                </a:ext>
              </a:extLst>
            </p:cNvPr>
            <p:cNvGrpSpPr/>
            <p:nvPr/>
          </p:nvGrpSpPr>
          <p:grpSpPr>
            <a:xfrm>
              <a:off x="3471028" y="1325957"/>
              <a:ext cx="1806925" cy="1800729"/>
              <a:chOff x="3768359" y="1725446"/>
              <a:chExt cx="1930605" cy="1930605"/>
            </a:xfrm>
          </p:grpSpPr>
          <p:sp>
            <p:nvSpPr>
              <p:cNvPr id="19" name="Oval 5">
                <a:extLst>
                  <a:ext uri="{FF2B5EF4-FFF2-40B4-BE49-F238E27FC236}">
                    <a16:creationId xmlns:a16="http://schemas.microsoft.com/office/drawing/2014/main" id="{3201DA84-8E70-442D-A563-231333684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rgbClr val="4276AA">
                      <a:lumMod val="5000"/>
                      <a:lumOff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ln w="22225" cap="flat" cmpd="sng" algn="ctr">
                <a:solidFill>
                  <a:srgbClr val="FFFFFF"/>
                </a:solidFill>
                <a:prstDash val="solid"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Oval 5">
                <a:extLst>
                  <a:ext uri="{FF2B5EF4-FFF2-40B4-BE49-F238E27FC236}">
                    <a16:creationId xmlns:a16="http://schemas.microsoft.com/office/drawing/2014/main" id="{BF0FA306-ED5D-4FB5-A2D7-0F9DB10ED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B6696FB-34A6-4B46-8D3D-A5556B4B828C}"/>
                </a:ext>
              </a:extLst>
            </p:cNvPr>
            <p:cNvSpPr/>
            <p:nvPr/>
          </p:nvSpPr>
          <p:spPr>
            <a:xfrm>
              <a:off x="3752609" y="1535844"/>
              <a:ext cx="1245701" cy="1349972"/>
            </a:xfrm>
            <a:prstGeom prst="rect">
              <a:avLst/>
            </a:prstGeom>
            <a:effectLst/>
          </p:spPr>
          <p:txBody>
            <a:bodyPr wrap="none" lIns="102477" tIns="51238" rIns="102477" bIns="51238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1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告</a:t>
              </a:r>
            </a:p>
          </p:txBody>
        </p:sp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id="{D54B3943-67C9-4EC0-89C0-83C38216DF2C}"/>
              </a:ext>
            </a:extLst>
          </p:cNvPr>
          <p:cNvSpPr/>
          <p:nvPr/>
        </p:nvSpPr>
        <p:spPr>
          <a:xfrm>
            <a:off x="4527763" y="3036903"/>
            <a:ext cx="1806926" cy="1800729"/>
          </a:xfrm>
          <a:prstGeom prst="ellipse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lIns="102477" tIns="51238" rIns="102477" bIns="5123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2F90B9E2-A016-4FCC-B268-20D11DB017C2}"/>
              </a:ext>
            </a:extLst>
          </p:cNvPr>
          <p:cNvGrpSpPr/>
          <p:nvPr/>
        </p:nvGrpSpPr>
        <p:grpSpPr>
          <a:xfrm>
            <a:off x="4667960" y="3160333"/>
            <a:ext cx="1559217" cy="1553871"/>
            <a:chOff x="4667960" y="3160333"/>
            <a:chExt cx="1559217" cy="1553871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0083C14-16D9-46E3-849A-AC51970BF62C}"/>
                </a:ext>
              </a:extLst>
            </p:cNvPr>
            <p:cNvGrpSpPr/>
            <p:nvPr/>
          </p:nvGrpSpPr>
          <p:grpSpPr>
            <a:xfrm>
              <a:off x="4667960" y="3160333"/>
              <a:ext cx="1559217" cy="1553871"/>
              <a:chOff x="3768359" y="1725446"/>
              <a:chExt cx="1930605" cy="1930605"/>
            </a:xfrm>
          </p:grpSpPr>
          <p:sp>
            <p:nvSpPr>
              <p:cNvPr id="25" name="Oval 5">
                <a:extLst>
                  <a:ext uri="{FF2B5EF4-FFF2-40B4-BE49-F238E27FC236}">
                    <a16:creationId xmlns:a16="http://schemas.microsoft.com/office/drawing/2014/main" id="{CBF1A808-E124-433A-BE2C-13964C417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rgbClr val="4276AA">
                      <a:lumMod val="5000"/>
                      <a:lumOff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ln w="22225" cap="flat" cmpd="sng" algn="ctr">
                <a:solidFill>
                  <a:srgbClr val="FFFFFF"/>
                </a:solidFill>
                <a:prstDash val="solid"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:a16="http://schemas.microsoft.com/office/drawing/2014/main" id="{F4A0F5CD-2F39-4868-A255-E49E2B3A4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F5B9BF9-DF88-4DDE-ACB1-004D79BD43E1}"/>
                </a:ext>
              </a:extLst>
            </p:cNvPr>
            <p:cNvSpPr/>
            <p:nvPr/>
          </p:nvSpPr>
          <p:spPr>
            <a:xfrm>
              <a:off x="4879630" y="3331531"/>
              <a:ext cx="1130285" cy="1211472"/>
            </a:xfrm>
            <a:prstGeom prst="rect">
              <a:avLst/>
            </a:prstGeom>
            <a:effectLst/>
          </p:spPr>
          <p:txBody>
            <a:bodyPr wrap="none" lIns="102477" tIns="51238" rIns="102477" bIns="51238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无</a:t>
              </a:r>
            </a:p>
          </p:txBody>
        </p:sp>
      </p:grpSp>
      <p:sp>
        <p:nvSpPr>
          <p:cNvPr id="28" name="椭圆 27">
            <a:extLst>
              <a:ext uri="{FF2B5EF4-FFF2-40B4-BE49-F238E27FC236}">
                <a16:creationId xmlns:a16="http://schemas.microsoft.com/office/drawing/2014/main" id="{ABE9D5DC-3335-4EE8-B026-B749CB5CB227}"/>
              </a:ext>
            </a:extLst>
          </p:cNvPr>
          <p:cNvSpPr/>
          <p:nvPr/>
        </p:nvSpPr>
        <p:spPr>
          <a:xfrm>
            <a:off x="6195052" y="3036903"/>
            <a:ext cx="1806926" cy="1800729"/>
          </a:xfrm>
          <a:prstGeom prst="ellipse">
            <a:avLst/>
          </a:prstGeom>
          <a:noFill/>
          <a:ln w="254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102477" tIns="51238" rIns="102477" bIns="5123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ED5ABCB-CD3C-4164-9938-A1E4A520F6E0}"/>
              </a:ext>
            </a:extLst>
          </p:cNvPr>
          <p:cNvGrpSpPr/>
          <p:nvPr/>
        </p:nvGrpSpPr>
        <p:grpSpPr>
          <a:xfrm>
            <a:off x="6335249" y="3160333"/>
            <a:ext cx="1559217" cy="1553871"/>
            <a:chOff x="6335249" y="3160333"/>
            <a:chExt cx="1559217" cy="1553871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91C11878-1E48-48A2-B7DC-3450252E69A7}"/>
                </a:ext>
              </a:extLst>
            </p:cNvPr>
            <p:cNvGrpSpPr/>
            <p:nvPr/>
          </p:nvGrpSpPr>
          <p:grpSpPr>
            <a:xfrm>
              <a:off x="6335249" y="3160333"/>
              <a:ext cx="1559217" cy="1553871"/>
              <a:chOff x="3768359" y="1725446"/>
              <a:chExt cx="1930605" cy="1930605"/>
            </a:xfrm>
          </p:grpSpPr>
          <p:sp>
            <p:nvSpPr>
              <p:cNvPr id="31" name="Oval 5">
                <a:extLst>
                  <a:ext uri="{FF2B5EF4-FFF2-40B4-BE49-F238E27FC236}">
                    <a16:creationId xmlns:a16="http://schemas.microsoft.com/office/drawing/2014/main" id="{22AAE3C7-1553-48B6-8DCD-396003876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rgbClr val="4276AA">
                      <a:lumMod val="5000"/>
                      <a:lumOff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ln w="22225" cap="flat" cmpd="sng" algn="ctr">
                <a:solidFill>
                  <a:srgbClr val="FFFFFF"/>
                </a:solidFill>
                <a:prstDash val="solid"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Oval 5">
                <a:extLst>
                  <a:ext uri="{FF2B5EF4-FFF2-40B4-BE49-F238E27FC236}">
                    <a16:creationId xmlns:a16="http://schemas.microsoft.com/office/drawing/2014/main" id="{61A2528E-652D-498C-8871-065CACF6E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6327AEB-D0B7-4F5F-BEC9-EF31978AEB7A}"/>
                </a:ext>
              </a:extLst>
            </p:cNvPr>
            <p:cNvSpPr/>
            <p:nvPr/>
          </p:nvSpPr>
          <p:spPr>
            <a:xfrm>
              <a:off x="6546919" y="3331531"/>
              <a:ext cx="1130285" cy="1211472"/>
            </a:xfrm>
            <a:prstGeom prst="rect">
              <a:avLst/>
            </a:prstGeom>
            <a:effectLst/>
          </p:spPr>
          <p:txBody>
            <a:bodyPr wrap="none" lIns="102477" tIns="51238" rIns="102477" bIns="51238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处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A083B85E-6D98-407D-923C-AACD66DCFB99}"/>
              </a:ext>
            </a:extLst>
          </p:cNvPr>
          <p:cNvSpPr/>
          <p:nvPr/>
        </p:nvSpPr>
        <p:spPr>
          <a:xfrm>
            <a:off x="7852414" y="3037707"/>
            <a:ext cx="1806926" cy="1800729"/>
          </a:xfrm>
          <a:prstGeom prst="ellipse">
            <a:avLst/>
          </a:pr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lIns="102477" tIns="51238" rIns="102477" bIns="5123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D7D3A8E4-F82A-4406-87AC-A9881A4BD367}"/>
              </a:ext>
            </a:extLst>
          </p:cNvPr>
          <p:cNvGrpSpPr/>
          <p:nvPr/>
        </p:nvGrpSpPr>
        <p:grpSpPr>
          <a:xfrm>
            <a:off x="7992611" y="3161137"/>
            <a:ext cx="1559217" cy="1553871"/>
            <a:chOff x="7992611" y="3161137"/>
            <a:chExt cx="1559217" cy="1553871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4BA90F1-E677-4B20-B006-8E4C9F0C6A86}"/>
                </a:ext>
              </a:extLst>
            </p:cNvPr>
            <p:cNvGrpSpPr/>
            <p:nvPr/>
          </p:nvGrpSpPr>
          <p:grpSpPr>
            <a:xfrm>
              <a:off x="7992611" y="3161137"/>
              <a:ext cx="1559217" cy="1553871"/>
              <a:chOff x="3768359" y="1725446"/>
              <a:chExt cx="1930605" cy="1930605"/>
            </a:xfrm>
          </p:grpSpPr>
          <p:sp>
            <p:nvSpPr>
              <p:cNvPr id="37" name="Oval 5">
                <a:extLst>
                  <a:ext uri="{FF2B5EF4-FFF2-40B4-BE49-F238E27FC236}">
                    <a16:creationId xmlns:a16="http://schemas.microsoft.com/office/drawing/2014/main" id="{B437746D-22FC-4273-B526-FEB841558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rgbClr val="4276AA">
                      <a:lumMod val="5000"/>
                      <a:lumOff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ln w="22225" cap="flat" cmpd="sng" algn="ctr">
                <a:solidFill>
                  <a:srgbClr val="FFFFFF"/>
                </a:solidFill>
                <a:prstDash val="solid"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Oval 5">
                <a:extLst>
                  <a:ext uri="{FF2B5EF4-FFF2-40B4-BE49-F238E27FC236}">
                    <a16:creationId xmlns:a16="http://schemas.microsoft.com/office/drawing/2014/main" id="{BB44FF69-591D-4A46-8844-AED3AF572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95302DFB-DA02-4825-B469-CC9030A586FE}"/>
                </a:ext>
              </a:extLst>
            </p:cNvPr>
            <p:cNvSpPr/>
            <p:nvPr/>
          </p:nvSpPr>
          <p:spPr>
            <a:xfrm>
              <a:off x="8204281" y="3332335"/>
              <a:ext cx="1130285" cy="1211472"/>
            </a:xfrm>
            <a:prstGeom prst="rect">
              <a:avLst/>
            </a:prstGeom>
            <a:effectLst/>
          </p:spPr>
          <p:txBody>
            <a:bodyPr wrap="none" lIns="102477" tIns="51238" rIns="102477" bIns="51238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不</a:t>
              </a:r>
            </a:p>
          </p:txBody>
        </p:sp>
      </p:grpSp>
      <p:sp>
        <p:nvSpPr>
          <p:cNvPr id="47" name="Oval 5">
            <a:extLst>
              <a:ext uri="{FF2B5EF4-FFF2-40B4-BE49-F238E27FC236}">
                <a16:creationId xmlns:a16="http://schemas.microsoft.com/office/drawing/2014/main" id="{F5F350E0-E3CC-450B-9DB5-0C5EE5159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647" y="2618474"/>
            <a:ext cx="538368" cy="54056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7E76A645-33E9-4A7C-9913-0E9C8423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8232" y="3233375"/>
            <a:ext cx="290612" cy="285305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Oval 5">
            <a:extLst>
              <a:ext uri="{FF2B5EF4-FFF2-40B4-BE49-F238E27FC236}">
                <a16:creationId xmlns:a16="http://schemas.microsoft.com/office/drawing/2014/main" id="{E0C067DA-699B-4543-8A19-667EA8E78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278" y="3115975"/>
            <a:ext cx="336077" cy="3346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Oval 5">
            <a:extLst>
              <a:ext uri="{FF2B5EF4-FFF2-40B4-BE49-F238E27FC236}">
                <a16:creationId xmlns:a16="http://schemas.microsoft.com/office/drawing/2014/main" id="{089BB5AC-71D2-4659-B6D4-56FFABFC5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609" y="3437742"/>
            <a:ext cx="664434" cy="63695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Oval 5">
            <a:extLst>
              <a:ext uri="{FF2B5EF4-FFF2-40B4-BE49-F238E27FC236}">
                <a16:creationId xmlns:a16="http://schemas.microsoft.com/office/drawing/2014/main" id="{A19A93EE-1FC2-4785-A36A-D4692B18E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906" y="2973661"/>
            <a:ext cx="538368" cy="54056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Oval 5">
            <a:extLst>
              <a:ext uri="{FF2B5EF4-FFF2-40B4-BE49-F238E27FC236}">
                <a16:creationId xmlns:a16="http://schemas.microsoft.com/office/drawing/2014/main" id="{C9CD0DBE-BBF8-4B4A-9AB1-D71E6CB91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58" y="2984418"/>
            <a:ext cx="290612" cy="2853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Oval 5">
            <a:extLst>
              <a:ext uri="{FF2B5EF4-FFF2-40B4-BE49-F238E27FC236}">
                <a16:creationId xmlns:a16="http://schemas.microsoft.com/office/drawing/2014/main" id="{B10D2255-B792-4AA3-9C4F-6F51C41B9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463" y="1196172"/>
            <a:ext cx="290612" cy="285305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Oval 5">
            <a:extLst>
              <a:ext uri="{FF2B5EF4-FFF2-40B4-BE49-F238E27FC236}">
                <a16:creationId xmlns:a16="http://schemas.microsoft.com/office/drawing/2014/main" id="{10BF9CFC-7494-4851-8E7A-5A2999B33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122" y="4598933"/>
            <a:ext cx="290612" cy="28530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Oval 5">
            <a:extLst>
              <a:ext uri="{FF2B5EF4-FFF2-40B4-BE49-F238E27FC236}">
                <a16:creationId xmlns:a16="http://schemas.microsoft.com/office/drawing/2014/main" id="{B6C5C99D-3132-4BAA-81A3-F7BF1829B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9908" y="3514228"/>
            <a:ext cx="213681" cy="20881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Oval 5">
            <a:extLst>
              <a:ext uri="{FF2B5EF4-FFF2-40B4-BE49-F238E27FC236}">
                <a16:creationId xmlns:a16="http://schemas.microsoft.com/office/drawing/2014/main" id="{7956F03F-DC88-4F31-B9B0-9D7CCBF9C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2188" y="2885816"/>
            <a:ext cx="178051" cy="1764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圆角矩形 186">
            <a:extLst>
              <a:ext uri="{FF2B5EF4-FFF2-40B4-BE49-F238E27FC236}">
                <a16:creationId xmlns:a16="http://schemas.microsoft.com/office/drawing/2014/main" id="{04AC4976-B934-474C-843D-1BDEB211A34E}"/>
              </a:ext>
            </a:extLst>
          </p:cNvPr>
          <p:cNvSpPr/>
          <p:nvPr/>
        </p:nvSpPr>
        <p:spPr>
          <a:xfrm>
            <a:off x="1266067" y="5195391"/>
            <a:ext cx="3613563" cy="678068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txBody>
          <a:bodyPr lIns="121917" tIns="60958" rIns="121917" bIns="6095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" name="TextBox 187">
            <a:extLst>
              <a:ext uri="{FF2B5EF4-FFF2-40B4-BE49-F238E27FC236}">
                <a16:creationId xmlns:a16="http://schemas.microsoft.com/office/drawing/2014/main" id="{6FF1917E-E383-4B2B-938A-34D9A91D0412}"/>
              </a:ext>
            </a:extLst>
          </p:cNvPr>
          <p:cNvSpPr txBox="1"/>
          <p:nvPr/>
        </p:nvSpPr>
        <p:spPr>
          <a:xfrm>
            <a:off x="1377295" y="5185280"/>
            <a:ext cx="3302888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7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开始上课</a:t>
            </a:r>
            <a:endParaRPr lang="zh-CN" altLang="en-US" sz="3700" b="1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BCE03F9F-A150-491B-9FE2-0D8AB791F859}"/>
              </a:ext>
            </a:extLst>
          </p:cNvPr>
          <p:cNvGrpSpPr/>
          <p:nvPr/>
        </p:nvGrpSpPr>
        <p:grpSpPr>
          <a:xfrm>
            <a:off x="1052185" y="5163209"/>
            <a:ext cx="959980" cy="766336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圆角矩形 189">
              <a:extLst>
                <a:ext uri="{FF2B5EF4-FFF2-40B4-BE49-F238E27FC236}">
                  <a16:creationId xmlns:a16="http://schemas.microsoft.com/office/drawing/2014/main" id="{23C0E618-36B5-48F3-9040-091E8FD52DB2}"/>
                </a:ext>
              </a:extLst>
            </p:cNvPr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55000">
                  <a:srgbClr val="FFFFFF">
                    <a:lumMod val="9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圆角矩形 190">
              <a:extLst>
                <a:ext uri="{FF2B5EF4-FFF2-40B4-BE49-F238E27FC236}">
                  <a16:creationId xmlns:a16="http://schemas.microsoft.com/office/drawing/2014/main" id="{B56BAD85-70ED-456B-B14A-C6F0665B97C0}"/>
                </a:ext>
              </a:extLst>
            </p:cNvPr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4" name="Picture 2" descr="C:\Users\Administrator\Desktop\手.png">
            <a:extLst>
              <a:ext uri="{FF2B5EF4-FFF2-40B4-BE49-F238E27FC236}">
                <a16:creationId xmlns:a16="http://schemas.microsoft.com/office/drawing/2014/main" id="{267DE18C-95F5-4D5B-983F-F592D310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33664" y="5342472"/>
            <a:ext cx="3945966" cy="3835979"/>
          </a:xfrm>
          <a:prstGeom prst="rect">
            <a:avLst/>
          </a:prstGeom>
          <a:noFill/>
        </p:spPr>
      </p:pic>
      <p:sp>
        <p:nvSpPr>
          <p:cNvPr id="67" name="六边形 66">
            <a:extLst>
              <a:ext uri="{FF2B5EF4-FFF2-40B4-BE49-F238E27FC236}">
                <a16:creationId xmlns:a16="http://schemas.microsoft.com/office/drawing/2014/main" id="{CDE3CEA0-6094-462E-9DC7-5C926551BB6A}"/>
              </a:ext>
            </a:extLst>
          </p:cNvPr>
          <p:cNvSpPr/>
          <p:nvPr/>
        </p:nvSpPr>
        <p:spPr>
          <a:xfrm>
            <a:off x="7073029" y="1237434"/>
            <a:ext cx="3266578" cy="970225"/>
          </a:xfrm>
          <a:prstGeom prst="hexagon">
            <a:avLst/>
          </a:prstGeom>
          <a:gradFill flip="none" rotWithShape="1">
            <a:gsLst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0A1FE6C8-80BF-490D-87CC-608E7E14FA80}"/>
              </a:ext>
            </a:extLst>
          </p:cNvPr>
          <p:cNvSpPr txBox="1"/>
          <p:nvPr/>
        </p:nvSpPr>
        <p:spPr>
          <a:xfrm>
            <a:off x="6970546" y="1346249"/>
            <a:ext cx="347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第十三课</a:t>
            </a: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A1750FCA-AD2A-47E5-A9A8-7129C0937F88}"/>
              </a:ext>
            </a:extLst>
          </p:cNvPr>
          <p:cNvSpPr/>
          <p:nvPr/>
        </p:nvSpPr>
        <p:spPr>
          <a:xfrm>
            <a:off x="9509759" y="3042684"/>
            <a:ext cx="1806926" cy="1800729"/>
          </a:xfrm>
          <a:prstGeom prst="ellipse">
            <a:avLst/>
          </a:prstGeom>
          <a:noFill/>
          <a:ln w="254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lIns="102477" tIns="51238" rIns="102477" bIns="5123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B2820A3-3F0C-4575-BA4E-A98A66CBDF31}"/>
              </a:ext>
            </a:extLst>
          </p:cNvPr>
          <p:cNvGrpSpPr/>
          <p:nvPr/>
        </p:nvGrpSpPr>
        <p:grpSpPr>
          <a:xfrm>
            <a:off x="9649956" y="3166114"/>
            <a:ext cx="1559217" cy="1553871"/>
            <a:chOff x="7992611" y="3161137"/>
            <a:chExt cx="1559217" cy="1553871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3FE3EBF3-935B-4FAE-98A4-01497B00192D}"/>
                </a:ext>
              </a:extLst>
            </p:cNvPr>
            <p:cNvGrpSpPr/>
            <p:nvPr/>
          </p:nvGrpSpPr>
          <p:grpSpPr>
            <a:xfrm>
              <a:off x="7992611" y="3161137"/>
              <a:ext cx="1559217" cy="1553871"/>
              <a:chOff x="3768359" y="1725446"/>
              <a:chExt cx="1930605" cy="1930605"/>
            </a:xfrm>
          </p:grpSpPr>
          <p:sp>
            <p:nvSpPr>
              <p:cNvPr id="78" name="Oval 5">
                <a:extLst>
                  <a:ext uri="{FF2B5EF4-FFF2-40B4-BE49-F238E27FC236}">
                    <a16:creationId xmlns:a16="http://schemas.microsoft.com/office/drawing/2014/main" id="{4D6F94AE-A0CD-4EE7-A666-ADED0AD32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rgbClr val="4276AA">
                      <a:lumMod val="5000"/>
                      <a:lumOff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ln w="22225" cap="flat" cmpd="sng" algn="ctr">
                <a:solidFill>
                  <a:srgbClr val="FFFFFF"/>
                </a:solidFill>
                <a:prstDash val="solid"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Oval 5">
                <a:extLst>
                  <a:ext uri="{FF2B5EF4-FFF2-40B4-BE49-F238E27FC236}">
                    <a16:creationId xmlns:a16="http://schemas.microsoft.com/office/drawing/2014/main" id="{5CCAD4E2-2101-4B85-8736-CF7157F07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D1B92A16-F071-4D67-8CF4-30C1048C50A0}"/>
                </a:ext>
              </a:extLst>
            </p:cNvPr>
            <p:cNvSpPr/>
            <p:nvPr/>
          </p:nvSpPr>
          <p:spPr>
            <a:xfrm>
              <a:off x="8204281" y="3332335"/>
              <a:ext cx="1130285" cy="1211472"/>
            </a:xfrm>
            <a:prstGeom prst="rect">
              <a:avLst/>
            </a:prstGeom>
            <a:effectLst/>
          </p:spPr>
          <p:txBody>
            <a:bodyPr wrap="none" lIns="102477" tIns="51238" rIns="102477" bIns="51238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在</a:t>
              </a:r>
            </a:p>
          </p:txBody>
        </p:sp>
      </p:grpSp>
      <p:sp>
        <p:nvSpPr>
          <p:cNvPr id="56" name="Oval 5">
            <a:extLst>
              <a:ext uri="{FF2B5EF4-FFF2-40B4-BE49-F238E27FC236}">
                <a16:creationId xmlns:a16="http://schemas.microsoft.com/office/drawing/2014/main" id="{1FA6BD1A-AD11-4CD5-8FE7-A6381445B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9672" y="3061761"/>
            <a:ext cx="395173" cy="38940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  <a:effectLst>
            <a:outerShdw blurRad="241300" sx="94000" sy="94000" algn="ctr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76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1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75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5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35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8373 -0.0009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46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27409 0.0007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8000"/>
                            </p:stCondLst>
                            <p:childTnLst>
                              <p:par>
                                <p:cTn id="1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2" grpId="0" animBg="1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/>
      <p:bldP spid="67" grpId="0" animBg="1"/>
      <p:bldP spid="66" grpId="0"/>
      <p:bldP spid="74" grpId="0" animBg="1"/>
      <p:bldP spid="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5359" l="6569" r="99635">
                        <a14:foregroundMark x1="26277" y1="17300" x2="26277" y2="17300"/>
                        <a14:foregroundMark x1="48905" y1="12658" x2="48905" y2="12658"/>
                        <a14:foregroundMark x1="67883" y1="22363" x2="67883" y2="22363"/>
                        <a14:foregroundMark x1="62774" y1="17722" x2="62774" y2="17722"/>
                        <a14:foregroundMark x1="73358" y1="34177" x2="73358" y2="34177"/>
                        <a14:foregroundMark x1="56569" y1="41350" x2="56569" y2="41350"/>
                        <a14:foregroundMark x1="51095" y1="43882" x2="51095" y2="43882"/>
                        <a14:foregroundMark x1="46350" y1="50211" x2="46350" y2="50211"/>
                        <a14:foregroundMark x1="47445" y1="37131" x2="47445" y2="37131"/>
                        <a14:foregroundMark x1="10219" y1="26160" x2="10219" y2="26160"/>
                        <a14:foregroundMark x1="19708" y1="23629" x2="19708" y2="23629"/>
                        <a14:foregroundMark x1="39416" y1="41350" x2="39416" y2="41350"/>
                        <a14:foregroundMark x1="47080" y1="26582" x2="47080" y2="26582"/>
                        <a14:foregroundMark x1="41971" y1="24895" x2="41971" y2="24895"/>
                        <a14:foregroundMark x1="34307" y1="25316" x2="34307" y2="25316"/>
                        <a14:foregroundMark x1="29197" y1="32489" x2="29197" y2="32489"/>
                        <a14:foregroundMark x1="28832" y1="39662" x2="28832" y2="39662"/>
                        <a14:foregroundMark x1="35766" y1="42616" x2="35766" y2="42616"/>
                        <a14:foregroundMark x1="54015" y1="62025" x2="54015" y2="62025"/>
                        <a14:foregroundMark x1="54015" y1="74262" x2="54015" y2="74262"/>
                        <a14:foregroundMark x1="72263" y1="47257" x2="72263" y2="47257"/>
                        <a14:foregroundMark x1="38321" y1="76371" x2="38321" y2="76371"/>
                        <a14:foregroundMark x1="36861" y1="86498" x2="36861" y2="86498"/>
                        <a14:foregroundMark x1="74453" y1="71308" x2="74453" y2="71308"/>
                        <a14:foregroundMark x1="88686" y1="59072" x2="88686" y2="59072"/>
                        <a14:foregroundMark x1="84672" y1="68776" x2="84672" y2="68776"/>
                        <a14:foregroundMark x1="68248" y1="78903" x2="68248" y2="78903"/>
                        <a14:foregroundMark x1="72993" y1="75949" x2="72993" y2="75949"/>
                        <a14:foregroundMark x1="60584" y1="78903" x2="60584" y2="78903"/>
                        <a14:backgroundMark x1="17518" y1="33333" x2="17518" y2="33333"/>
                        <a14:backgroundMark x1="24088" y1="21941" x2="24088" y2="21941"/>
                        <a14:backgroundMark x1="55109" y1="16878" x2="55109" y2="16878"/>
                        <a14:backgroundMark x1="60584" y1="26582" x2="60584" y2="26582"/>
                        <a14:backgroundMark x1="51460" y1="31224" x2="51460" y2="31224"/>
                        <a14:backgroundMark x1="38321" y1="28270" x2="38321" y2="28270"/>
                        <a14:backgroundMark x1="31752" y1="37975" x2="31752" y2="37975"/>
                        <a14:backgroundMark x1="32117" y1="43038" x2="32117" y2="43038"/>
                        <a14:backgroundMark x1="35401" y1="48523" x2="35401" y2="48523"/>
                      </a14:backgroundRemoval>
                    </a14:imgEffect>
                    <a14:imgEffect>
                      <a14:saturation sat="33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2340" y="4970749"/>
            <a:ext cx="2130547" cy="18428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3" b="98157" l="599" r="96407">
                        <a14:foregroundMark x1="68263" y1="48848" x2="68263" y2="48848"/>
                        <a14:backgroundMark x1="36527" y1="23041" x2="36527" y2="23041"/>
                        <a14:backgroundMark x1="40719" y1="63134" x2="40719" y2="63134"/>
                        <a14:backgroundMark x1="67665" y1="71889" x2="67665" y2="71889"/>
                        <a14:backgroundMark x1="77246" y1="68203" x2="77246" y2="68203"/>
                      </a14:backgroundRemoval>
                    </a14:imgEffect>
                    <a14:imgEffect>
                      <a14:brightnessContrast bright="20000" contrast="-20000"/>
                    </a14:imgEffect>
                    <a14:imgEffect>
                      <a14:saturation sat="33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8334">
            <a:off x="6247346" y="4936777"/>
            <a:ext cx="1323621" cy="1719916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639476" y="2622411"/>
            <a:ext cx="1552492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越南</a:t>
            </a:r>
            <a:endParaRPr lang="en-US" altLang="zh-CN" sz="2400" b="1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陈秋绒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42" b="95215" l="3200" r="96000">
                        <a14:foregroundMark x1="64800" y1="18182" x2="64800" y2="18182"/>
                        <a14:foregroundMark x1="31200" y1="15789" x2="31200" y2="15789"/>
                        <a14:foregroundMark x1="24800" y1="44019" x2="24800" y2="44019"/>
                        <a14:foregroundMark x1="55200" y1="38278" x2="55200" y2="38278"/>
                        <a14:foregroundMark x1="35200" y1="44976" x2="35200" y2="44976"/>
                        <a14:foregroundMark x1="44800" y1="47368" x2="44800" y2="47368"/>
                        <a14:foregroundMark x1="52000" y1="51675" x2="52000" y2="51675"/>
                        <a14:foregroundMark x1="55200" y1="56938" x2="55200" y2="56938"/>
                        <a14:foregroundMark x1="48800" y1="62679" x2="48800" y2="62679"/>
                        <a14:foregroundMark x1="48800" y1="67464" x2="48800" y2="67464"/>
                        <a14:foregroundMark x1="44800" y1="72727" x2="44800" y2="72727"/>
                        <a14:foregroundMark x1="39200" y1="77033" x2="39200" y2="77033"/>
                        <a14:backgroundMark x1="65600" y1="55981" x2="65600" y2="55981"/>
                        <a14:backgroundMark x1="48800" y1="79426" x2="48800" y2="79426"/>
                        <a14:backgroundMark x1="39200" y1="62201" x2="39200" y2="62201"/>
                        <a14:backgroundMark x1="56800" y1="46411" x2="60000" y2="46411"/>
                        <a14:backgroundMark x1="73600" y1="45455" x2="73600" y2="45455"/>
                        <a14:backgroundMark x1="77600" y1="64593" x2="77600" y2="64593"/>
                      </a14:backgroundRemoval>
                    </a14:imgEffect>
                    <a14:imgEffect>
                      <a14:saturation sat="66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62365">
            <a:off x="1886823" y="4761041"/>
            <a:ext cx="1473362" cy="246346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6" b="89671" l="962" r="90865">
                        <a14:backgroundMark x1="36058" y1="24413" x2="36058" y2="24413"/>
                        <a14:backgroundMark x1="33654" y1="38498" x2="33654" y2="38498"/>
                        <a14:backgroundMark x1="30769" y1="47418" x2="30769" y2="47418"/>
                        <a14:backgroundMark x1="63462" y1="23474" x2="63462" y2="23474"/>
                        <a14:backgroundMark x1="70673" y1="27230" x2="70673" y2="27230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871" y="5141039"/>
            <a:ext cx="1663480" cy="170346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14" b="90116" l="6316" r="95263">
                        <a14:foregroundMark x1="41579" y1="68023" x2="41579" y2="68023"/>
                        <a14:foregroundMark x1="81579" y1="65698" x2="81579" y2="65698"/>
                        <a14:backgroundMark x1="37368" y1="25000" x2="37368" y2="25000"/>
                        <a14:backgroundMark x1="37895" y1="73256" x2="37895" y2="73256"/>
                      </a14:backgroundRemoval>
                    </a14:imgEffect>
                    <a14:imgEffect>
                      <a14:saturation sat="66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21735">
            <a:off x="9989160" y="5005443"/>
            <a:ext cx="1904796" cy="172434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C5C733-6446-4647-8FBA-966621794CD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602" r="17239" b="18442"/>
          <a:stretch>
            <a:fillRect/>
          </a:stretch>
        </p:blipFill>
        <p:spPr>
          <a:xfrm>
            <a:off x="5577743" y="467355"/>
            <a:ext cx="5446359" cy="6161631"/>
          </a:xfrm>
          <a:prstGeom prst="rect">
            <a:avLst/>
          </a:prstGeom>
        </p:spPr>
      </p:pic>
      <p:sp>
        <p:nvSpPr>
          <p:cNvPr id="47" name="箭头: V 形 46"/>
          <p:cNvSpPr/>
          <p:nvPr/>
        </p:nvSpPr>
        <p:spPr>
          <a:xfrm rot="5400000">
            <a:off x="239636" y="1736714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文本框 47"/>
          <p:cNvSpPr txBox="1"/>
          <p:nvPr/>
        </p:nvSpPr>
        <p:spPr>
          <a:xfrm>
            <a:off x="338250" y="1818726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335228" y="2808297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883291" y="644331"/>
            <a:ext cx="259378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p3d prstMaterial="powder"/>
          </a:bodyPr>
          <a:lstStyle/>
          <a:p>
            <a:pPr algn="ctr"/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展示环节</a:t>
            </a:r>
          </a:p>
        </p:txBody>
      </p:sp>
      <p:pic>
        <p:nvPicPr>
          <p:cNvPr id="32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1C51A3E6-B925-4A63-A0A5-CA091316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4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92" y="629897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20267931-3499-4363-8DE0-787C779E6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91" y="639269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435F4FC-ABE7-46EB-84ED-3509D2387C6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7158" b="7158"/>
          <a:stretch/>
        </p:blipFill>
        <p:spPr>
          <a:xfrm>
            <a:off x="1726037" y="1671865"/>
            <a:ext cx="1383788" cy="887429"/>
          </a:xfrm>
          <a:prstGeom prst="roundRect">
            <a:avLst>
              <a:gd name="adj" fmla="val 347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matte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CAC7C7E-37A9-4696-8FE6-BBBDF4DBAD7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6077"/>
          <a:stretch/>
        </p:blipFill>
        <p:spPr>
          <a:xfrm>
            <a:off x="6289435" y="1056045"/>
            <a:ext cx="4082261" cy="4971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76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11111E-6 L 0.00026 0.13819 " pathEditMode="relative" rAng="0" ptsTypes="AA" p14:bounceEnd="48000">
                                          <p:cBhvr>
                                            <p:cTn id="6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6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7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11111E-6 L 0.00026 0.13819 " pathEditMode="relative" rAng="0" ptsTypes="AA">
                                          <p:cBhvr>
                                            <p:cTn id="6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6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9" presetClass="entr" presetSubtype="1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222E30C8-B809-4D5A-A8DA-4AC435D1BF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5359" l="6569" r="99635">
                        <a14:foregroundMark x1="26277" y1="17300" x2="26277" y2="17300"/>
                        <a14:foregroundMark x1="48905" y1="12658" x2="48905" y2="12658"/>
                        <a14:foregroundMark x1="67883" y1="22363" x2="67883" y2="22363"/>
                        <a14:foregroundMark x1="62774" y1="17722" x2="62774" y2="17722"/>
                        <a14:foregroundMark x1="73358" y1="34177" x2="73358" y2="34177"/>
                        <a14:foregroundMark x1="56569" y1="41350" x2="56569" y2="41350"/>
                        <a14:foregroundMark x1="51095" y1="43882" x2="51095" y2="43882"/>
                        <a14:foregroundMark x1="46350" y1="50211" x2="46350" y2="50211"/>
                        <a14:foregroundMark x1="47445" y1="37131" x2="47445" y2="37131"/>
                        <a14:foregroundMark x1="10219" y1="26160" x2="10219" y2="26160"/>
                        <a14:foregroundMark x1="19708" y1="23629" x2="19708" y2="23629"/>
                        <a14:foregroundMark x1="39416" y1="41350" x2="39416" y2="41350"/>
                        <a14:foregroundMark x1="47080" y1="26582" x2="47080" y2="26582"/>
                        <a14:foregroundMark x1="41971" y1="24895" x2="41971" y2="24895"/>
                        <a14:foregroundMark x1="34307" y1="25316" x2="34307" y2="25316"/>
                        <a14:foregroundMark x1="29197" y1="32489" x2="29197" y2="32489"/>
                        <a14:foregroundMark x1="28832" y1="39662" x2="28832" y2="39662"/>
                        <a14:foregroundMark x1="35766" y1="42616" x2="35766" y2="42616"/>
                        <a14:foregroundMark x1="54015" y1="62025" x2="54015" y2="62025"/>
                        <a14:foregroundMark x1="54015" y1="74262" x2="54015" y2="74262"/>
                        <a14:foregroundMark x1="72263" y1="47257" x2="72263" y2="47257"/>
                        <a14:foregroundMark x1="38321" y1="76371" x2="38321" y2="76371"/>
                        <a14:foregroundMark x1="36861" y1="86498" x2="36861" y2="86498"/>
                        <a14:foregroundMark x1="74453" y1="71308" x2="74453" y2="71308"/>
                        <a14:foregroundMark x1="88686" y1="59072" x2="88686" y2="59072"/>
                        <a14:foregroundMark x1="84672" y1="68776" x2="84672" y2="68776"/>
                        <a14:foregroundMark x1="68248" y1="78903" x2="68248" y2="78903"/>
                        <a14:foregroundMark x1="72993" y1="75949" x2="72993" y2="75949"/>
                        <a14:foregroundMark x1="60584" y1="78903" x2="60584" y2="78903"/>
                        <a14:backgroundMark x1="17518" y1="33333" x2="17518" y2="33333"/>
                        <a14:backgroundMark x1="24088" y1="21941" x2="24088" y2="21941"/>
                        <a14:backgroundMark x1="55109" y1="16878" x2="55109" y2="16878"/>
                        <a14:backgroundMark x1="60584" y1="26582" x2="60584" y2="26582"/>
                        <a14:backgroundMark x1="51460" y1="31224" x2="51460" y2="31224"/>
                        <a14:backgroundMark x1="38321" y1="28270" x2="38321" y2="28270"/>
                        <a14:backgroundMark x1="31752" y1="37975" x2="31752" y2="37975"/>
                        <a14:backgroundMark x1="32117" y1="43038" x2="32117" y2="43038"/>
                        <a14:backgroundMark x1="35401" y1="48523" x2="35401" y2="48523"/>
                      </a14:backgroundRemoval>
                    </a14:imgEffect>
                    <a14:imgEffect>
                      <a14:saturation sat="33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2340" y="4970749"/>
            <a:ext cx="2130547" cy="184284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6BF4260-7AD5-42D8-904B-D0359B976D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2" b="95215" l="3200" r="96000">
                        <a14:foregroundMark x1="64800" y1="18182" x2="64800" y2="18182"/>
                        <a14:foregroundMark x1="31200" y1="15789" x2="31200" y2="15789"/>
                        <a14:foregroundMark x1="24800" y1="44019" x2="24800" y2="44019"/>
                        <a14:foregroundMark x1="55200" y1="38278" x2="55200" y2="38278"/>
                        <a14:foregroundMark x1="35200" y1="44976" x2="35200" y2="44976"/>
                        <a14:foregroundMark x1="44800" y1="47368" x2="44800" y2="47368"/>
                        <a14:foregroundMark x1="52000" y1="51675" x2="52000" y2="51675"/>
                        <a14:foregroundMark x1="55200" y1="56938" x2="55200" y2="56938"/>
                        <a14:foregroundMark x1="48800" y1="62679" x2="48800" y2="62679"/>
                        <a14:foregroundMark x1="48800" y1="67464" x2="48800" y2="67464"/>
                        <a14:foregroundMark x1="44800" y1="72727" x2="44800" y2="72727"/>
                        <a14:foregroundMark x1="39200" y1="77033" x2="39200" y2="77033"/>
                        <a14:backgroundMark x1="65600" y1="55981" x2="65600" y2="55981"/>
                        <a14:backgroundMark x1="48800" y1="79426" x2="48800" y2="79426"/>
                        <a14:backgroundMark x1="39200" y1="62201" x2="39200" y2="62201"/>
                        <a14:backgroundMark x1="56800" y1="46411" x2="60000" y2="46411"/>
                        <a14:backgroundMark x1="73600" y1="45455" x2="73600" y2="45455"/>
                        <a14:backgroundMark x1="77600" y1="64593" x2="77600" y2="64593"/>
                      </a14:backgroundRemoval>
                    </a14:imgEffect>
                    <a14:imgEffect>
                      <a14:saturation sat="66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62365">
            <a:off x="1886823" y="4761041"/>
            <a:ext cx="1473362" cy="2463463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B8C4740-BB8B-4583-AE41-C278FD4D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4" b="90116" l="6316" r="95263">
                        <a14:foregroundMark x1="41579" y1="68023" x2="41579" y2="68023"/>
                        <a14:foregroundMark x1="81579" y1="65698" x2="81579" y2="65698"/>
                        <a14:backgroundMark x1="37368" y1="25000" x2="37368" y2="25000"/>
                        <a14:backgroundMark x1="37895" y1="73256" x2="37895" y2="73256"/>
                      </a14:backgroundRemoval>
                    </a14:imgEffect>
                    <a14:imgEffect>
                      <a14:saturation sat="66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21735">
            <a:off x="9989160" y="5005443"/>
            <a:ext cx="1904796" cy="172434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942E7FC-3AA1-42AA-AF0B-3D9E4A157D0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3" b="98157" l="599" r="96407">
                        <a14:foregroundMark x1="68263" y1="48848" x2="68263" y2="48848"/>
                        <a14:backgroundMark x1="36527" y1="23041" x2="36527" y2="23041"/>
                        <a14:backgroundMark x1="40719" y1="63134" x2="40719" y2="63134"/>
                        <a14:backgroundMark x1="67665" y1="71889" x2="67665" y2="71889"/>
                        <a14:backgroundMark x1="77246" y1="68203" x2="77246" y2="68203"/>
                      </a14:backgroundRemoval>
                    </a14:imgEffect>
                    <a14:imgEffect>
                      <a14:brightnessContrast bright="20000" contrast="-20000"/>
                    </a14:imgEffect>
                    <a14:imgEffect>
                      <a14:saturation sat="33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8334">
            <a:off x="6247346" y="4936777"/>
            <a:ext cx="1323621" cy="171991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C7D3C13-C40E-4FEF-AEF7-D3BC514188A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6" b="89671" l="962" r="90865">
                        <a14:backgroundMark x1="36058" y1="24413" x2="36058" y2="24413"/>
                        <a14:backgroundMark x1="33654" y1="38498" x2="33654" y2="38498"/>
                        <a14:backgroundMark x1="30769" y1="47418" x2="30769" y2="47418"/>
                        <a14:backgroundMark x1="63462" y1="23474" x2="63462" y2="23474"/>
                        <a14:backgroundMark x1="70673" y1="27230" x2="70673" y2="27230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871" y="5141039"/>
            <a:ext cx="1663480" cy="170346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38" name="箭头: V 形 37"/>
          <p:cNvSpPr/>
          <p:nvPr/>
        </p:nvSpPr>
        <p:spPr>
          <a:xfrm rot="5400000">
            <a:off x="240038" y="2684946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文本框 39"/>
          <p:cNvSpPr txBox="1"/>
          <p:nvPr/>
        </p:nvSpPr>
        <p:spPr>
          <a:xfrm>
            <a:off x="335228" y="2808297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861C146-CAEF-44ED-8D81-6A6ABC8428A2}"/>
              </a:ext>
            </a:extLst>
          </p:cNvPr>
          <p:cNvGrpSpPr/>
          <p:nvPr/>
        </p:nvGrpSpPr>
        <p:grpSpPr>
          <a:xfrm>
            <a:off x="1426092" y="629897"/>
            <a:ext cx="3050981" cy="618973"/>
            <a:chOff x="4418110" y="591822"/>
            <a:chExt cx="3050981" cy="618973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8055B3D-4D0A-4289-83DD-B156ACCB7D67}"/>
                </a:ext>
              </a:extLst>
            </p:cNvPr>
            <p:cNvSpPr txBox="1"/>
            <p:nvPr/>
          </p:nvSpPr>
          <p:spPr>
            <a:xfrm>
              <a:off x="4875309" y="606256"/>
              <a:ext cx="2593782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  <a:sp3d prstMaterial="powder"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展示环节</a:t>
              </a:r>
            </a:p>
          </p:txBody>
        </p:sp>
        <p:pic>
          <p:nvPicPr>
            <p:cNvPr id="39" name="Picture 3" descr="C:\Users\Administrator\Desktop\微立体创业计划\005.png">
              <a:extLst>
                <a:ext uri="{FF2B5EF4-FFF2-40B4-BE49-F238E27FC236}">
                  <a16:creationId xmlns:a16="http://schemas.microsoft.com/office/drawing/2014/main" id="{C2F054DB-4614-4888-9766-D83CE4DBC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4000"/>
                      </a14:imgEffect>
                      <a14:imgEffect>
                        <a14:colorTemperature colorTemp="112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10" y="591822"/>
              <a:ext cx="609601" cy="609601"/>
            </a:xfrm>
            <a:prstGeom prst="rect">
              <a:avLst/>
            </a:prstGeom>
            <a:noFill/>
            <a:effectLst>
              <a:outerShdw blurRad="127000" dist="63500" dir="3000000" sx="104000" sy="104000" algn="tl" rotWithShape="0">
                <a:prstClr val="black">
                  <a:alpha val="34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:\Users\Administrator\Desktop\微立体创业计划\004.png">
              <a:extLst>
                <a:ext uri="{FF2B5EF4-FFF2-40B4-BE49-F238E27FC236}">
                  <a16:creationId xmlns:a16="http://schemas.microsoft.com/office/drawing/2014/main" id="{14269892-C216-4143-AD0A-F5802A5A2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509" y="601194"/>
              <a:ext cx="609601" cy="609601"/>
            </a:xfrm>
            <a:prstGeom prst="rect">
              <a:avLst/>
            </a:prstGeom>
            <a:noFill/>
            <a:effectLst>
              <a:outerShdw blurRad="127000" dist="63500" dir="3000000" sx="104000" sy="104000" algn="tl" rotWithShape="0">
                <a:prstClr val="black">
                  <a:alpha val="34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10ED52DE-3278-438C-B25C-58699D1488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602" r="17239" b="18442"/>
          <a:stretch>
            <a:fillRect/>
          </a:stretch>
        </p:blipFill>
        <p:spPr>
          <a:xfrm>
            <a:off x="5577743" y="467355"/>
            <a:ext cx="5446359" cy="6161631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661F7E3F-05FC-46D2-AF92-B6588DE766DB}"/>
              </a:ext>
            </a:extLst>
          </p:cNvPr>
          <p:cNvSpPr txBox="1"/>
          <p:nvPr/>
        </p:nvSpPr>
        <p:spPr>
          <a:xfrm>
            <a:off x="1639476" y="2622411"/>
            <a:ext cx="1552492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肯尼亚</a:t>
            </a:r>
            <a:endParaRPr lang="en-US" altLang="zh-CN" sz="2400" b="1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罗珃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F4F0F58-38F2-4A63-B464-3A175D34DE7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845" b="2845"/>
          <a:stretch/>
        </p:blipFill>
        <p:spPr>
          <a:xfrm>
            <a:off x="1726037" y="1671865"/>
            <a:ext cx="1383788" cy="887429"/>
          </a:xfrm>
          <a:prstGeom prst="roundRect">
            <a:avLst>
              <a:gd name="adj" fmla="val 347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matte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5847C17-802B-4E0F-AA08-2AFA106933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72768" y="1061365"/>
            <a:ext cx="4124265" cy="500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222E30C8-B809-4D5A-A8DA-4AC435D1BF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5359" l="6569" r="99635">
                        <a14:foregroundMark x1="26277" y1="17300" x2="26277" y2="17300"/>
                        <a14:foregroundMark x1="48905" y1="12658" x2="48905" y2="12658"/>
                        <a14:foregroundMark x1="67883" y1="22363" x2="67883" y2="22363"/>
                        <a14:foregroundMark x1="62774" y1="17722" x2="62774" y2="17722"/>
                        <a14:foregroundMark x1="73358" y1="34177" x2="73358" y2="34177"/>
                        <a14:foregroundMark x1="56569" y1="41350" x2="56569" y2="41350"/>
                        <a14:foregroundMark x1="51095" y1="43882" x2="51095" y2="43882"/>
                        <a14:foregroundMark x1="46350" y1="50211" x2="46350" y2="50211"/>
                        <a14:foregroundMark x1="47445" y1="37131" x2="47445" y2="37131"/>
                        <a14:foregroundMark x1="10219" y1="26160" x2="10219" y2="26160"/>
                        <a14:foregroundMark x1="19708" y1="23629" x2="19708" y2="23629"/>
                        <a14:foregroundMark x1="39416" y1="41350" x2="39416" y2="41350"/>
                        <a14:foregroundMark x1="47080" y1="26582" x2="47080" y2="26582"/>
                        <a14:foregroundMark x1="41971" y1="24895" x2="41971" y2="24895"/>
                        <a14:foregroundMark x1="34307" y1="25316" x2="34307" y2="25316"/>
                        <a14:foregroundMark x1="29197" y1="32489" x2="29197" y2="32489"/>
                        <a14:foregroundMark x1="28832" y1="39662" x2="28832" y2="39662"/>
                        <a14:foregroundMark x1="35766" y1="42616" x2="35766" y2="42616"/>
                        <a14:foregroundMark x1="54015" y1="62025" x2="54015" y2="62025"/>
                        <a14:foregroundMark x1="54015" y1="74262" x2="54015" y2="74262"/>
                        <a14:foregroundMark x1="72263" y1="47257" x2="72263" y2="47257"/>
                        <a14:foregroundMark x1="38321" y1="76371" x2="38321" y2="76371"/>
                        <a14:foregroundMark x1="36861" y1="86498" x2="36861" y2="86498"/>
                        <a14:foregroundMark x1="74453" y1="71308" x2="74453" y2="71308"/>
                        <a14:foregroundMark x1="88686" y1="59072" x2="88686" y2="59072"/>
                        <a14:foregroundMark x1="84672" y1="68776" x2="84672" y2="68776"/>
                        <a14:foregroundMark x1="68248" y1="78903" x2="68248" y2="78903"/>
                        <a14:foregroundMark x1="72993" y1="75949" x2="72993" y2="75949"/>
                        <a14:foregroundMark x1="60584" y1="78903" x2="60584" y2="78903"/>
                        <a14:backgroundMark x1="17518" y1="33333" x2="17518" y2="33333"/>
                        <a14:backgroundMark x1="24088" y1="21941" x2="24088" y2="21941"/>
                        <a14:backgroundMark x1="55109" y1="16878" x2="55109" y2="16878"/>
                        <a14:backgroundMark x1="60584" y1="26582" x2="60584" y2="26582"/>
                        <a14:backgroundMark x1="51460" y1="31224" x2="51460" y2="31224"/>
                        <a14:backgroundMark x1="38321" y1="28270" x2="38321" y2="28270"/>
                        <a14:backgroundMark x1="31752" y1="37975" x2="31752" y2="37975"/>
                        <a14:backgroundMark x1="32117" y1="43038" x2="32117" y2="43038"/>
                        <a14:backgroundMark x1="35401" y1="48523" x2="35401" y2="48523"/>
                      </a14:backgroundRemoval>
                    </a14:imgEffect>
                    <a14:imgEffect>
                      <a14:saturation sat="33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2340" y="4970749"/>
            <a:ext cx="2130547" cy="184284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6BF4260-7AD5-42D8-904B-D0359B976D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2" b="95215" l="3200" r="96000">
                        <a14:foregroundMark x1="64800" y1="18182" x2="64800" y2="18182"/>
                        <a14:foregroundMark x1="31200" y1="15789" x2="31200" y2="15789"/>
                        <a14:foregroundMark x1="24800" y1="44019" x2="24800" y2="44019"/>
                        <a14:foregroundMark x1="55200" y1="38278" x2="55200" y2="38278"/>
                        <a14:foregroundMark x1="35200" y1="44976" x2="35200" y2="44976"/>
                        <a14:foregroundMark x1="44800" y1="47368" x2="44800" y2="47368"/>
                        <a14:foregroundMark x1="52000" y1="51675" x2="52000" y2="51675"/>
                        <a14:foregroundMark x1="55200" y1="56938" x2="55200" y2="56938"/>
                        <a14:foregroundMark x1="48800" y1="62679" x2="48800" y2="62679"/>
                        <a14:foregroundMark x1="48800" y1="67464" x2="48800" y2="67464"/>
                        <a14:foregroundMark x1="44800" y1="72727" x2="44800" y2="72727"/>
                        <a14:foregroundMark x1="39200" y1="77033" x2="39200" y2="77033"/>
                        <a14:backgroundMark x1="65600" y1="55981" x2="65600" y2="55981"/>
                        <a14:backgroundMark x1="48800" y1="79426" x2="48800" y2="79426"/>
                        <a14:backgroundMark x1="39200" y1="62201" x2="39200" y2="62201"/>
                        <a14:backgroundMark x1="56800" y1="46411" x2="60000" y2="46411"/>
                        <a14:backgroundMark x1="73600" y1="45455" x2="73600" y2="45455"/>
                        <a14:backgroundMark x1="77600" y1="64593" x2="77600" y2="64593"/>
                      </a14:backgroundRemoval>
                    </a14:imgEffect>
                    <a14:imgEffect>
                      <a14:saturation sat="66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62365">
            <a:off x="1886823" y="4761041"/>
            <a:ext cx="1473362" cy="2463463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B8C4740-BB8B-4583-AE41-C278FD4D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4" b="90116" l="6316" r="95263">
                        <a14:foregroundMark x1="41579" y1="68023" x2="41579" y2="68023"/>
                        <a14:foregroundMark x1="81579" y1="65698" x2="81579" y2="65698"/>
                        <a14:backgroundMark x1="37368" y1="25000" x2="37368" y2="25000"/>
                        <a14:backgroundMark x1="37895" y1="73256" x2="37895" y2="73256"/>
                      </a14:backgroundRemoval>
                    </a14:imgEffect>
                    <a14:imgEffect>
                      <a14:saturation sat="66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21735">
            <a:off x="9989160" y="5005443"/>
            <a:ext cx="1904796" cy="172434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942E7FC-3AA1-42AA-AF0B-3D9E4A157D0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3" b="98157" l="599" r="96407">
                        <a14:foregroundMark x1="68263" y1="48848" x2="68263" y2="48848"/>
                        <a14:backgroundMark x1="36527" y1="23041" x2="36527" y2="23041"/>
                        <a14:backgroundMark x1="40719" y1="63134" x2="40719" y2="63134"/>
                        <a14:backgroundMark x1="67665" y1="71889" x2="67665" y2="71889"/>
                        <a14:backgroundMark x1="77246" y1="68203" x2="77246" y2="68203"/>
                      </a14:backgroundRemoval>
                    </a14:imgEffect>
                    <a14:imgEffect>
                      <a14:brightnessContrast bright="20000" contrast="-20000"/>
                    </a14:imgEffect>
                    <a14:imgEffect>
                      <a14:saturation sat="33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8334">
            <a:off x="6247346" y="4936777"/>
            <a:ext cx="1323621" cy="171991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C7D3C13-C40E-4FEF-AEF7-D3BC514188A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6" b="89671" l="962" r="90865">
                        <a14:backgroundMark x1="36058" y1="24413" x2="36058" y2="24413"/>
                        <a14:backgroundMark x1="33654" y1="38498" x2="33654" y2="38498"/>
                        <a14:backgroundMark x1="30769" y1="47418" x2="30769" y2="47418"/>
                        <a14:backgroundMark x1="63462" y1="23474" x2="63462" y2="23474"/>
                        <a14:backgroundMark x1="70673" y1="27230" x2="70673" y2="27230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871" y="5141039"/>
            <a:ext cx="1663480" cy="170346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38" name="箭头: V 形 37"/>
          <p:cNvSpPr/>
          <p:nvPr/>
        </p:nvSpPr>
        <p:spPr>
          <a:xfrm rot="5400000">
            <a:off x="240038" y="2684946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文本框 39"/>
          <p:cNvSpPr txBox="1"/>
          <p:nvPr/>
        </p:nvSpPr>
        <p:spPr>
          <a:xfrm>
            <a:off x="335228" y="2808297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861C146-CAEF-44ED-8D81-6A6ABC8428A2}"/>
              </a:ext>
            </a:extLst>
          </p:cNvPr>
          <p:cNvGrpSpPr/>
          <p:nvPr/>
        </p:nvGrpSpPr>
        <p:grpSpPr>
          <a:xfrm>
            <a:off x="1426092" y="629897"/>
            <a:ext cx="3050981" cy="618973"/>
            <a:chOff x="4418110" y="591822"/>
            <a:chExt cx="3050981" cy="618973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8055B3D-4D0A-4289-83DD-B156ACCB7D67}"/>
                </a:ext>
              </a:extLst>
            </p:cNvPr>
            <p:cNvSpPr txBox="1"/>
            <p:nvPr/>
          </p:nvSpPr>
          <p:spPr>
            <a:xfrm>
              <a:off x="4875309" y="606256"/>
              <a:ext cx="2593782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  <a:sp3d prstMaterial="powder"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展示环节</a:t>
              </a:r>
            </a:p>
          </p:txBody>
        </p:sp>
        <p:pic>
          <p:nvPicPr>
            <p:cNvPr id="39" name="Picture 3" descr="C:\Users\Administrator\Desktop\微立体创业计划\005.png">
              <a:extLst>
                <a:ext uri="{FF2B5EF4-FFF2-40B4-BE49-F238E27FC236}">
                  <a16:creationId xmlns:a16="http://schemas.microsoft.com/office/drawing/2014/main" id="{C2F054DB-4614-4888-9766-D83CE4DBC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4000"/>
                      </a14:imgEffect>
                      <a14:imgEffect>
                        <a14:colorTemperature colorTemp="112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10" y="591822"/>
              <a:ext cx="609601" cy="609601"/>
            </a:xfrm>
            <a:prstGeom prst="rect">
              <a:avLst/>
            </a:prstGeom>
            <a:noFill/>
            <a:effectLst>
              <a:outerShdw blurRad="127000" dist="63500" dir="3000000" sx="104000" sy="104000" algn="tl" rotWithShape="0">
                <a:prstClr val="black">
                  <a:alpha val="34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:\Users\Administrator\Desktop\微立体创业计划\004.png">
              <a:extLst>
                <a:ext uri="{FF2B5EF4-FFF2-40B4-BE49-F238E27FC236}">
                  <a16:creationId xmlns:a16="http://schemas.microsoft.com/office/drawing/2014/main" id="{14269892-C216-4143-AD0A-F5802A5A2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509" y="601194"/>
              <a:ext cx="609601" cy="609601"/>
            </a:xfrm>
            <a:prstGeom prst="rect">
              <a:avLst/>
            </a:prstGeom>
            <a:noFill/>
            <a:effectLst>
              <a:outerShdw blurRad="127000" dist="63500" dir="3000000" sx="104000" sy="104000" algn="tl" rotWithShape="0">
                <a:prstClr val="black">
                  <a:alpha val="34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C6064C72-8F79-4801-AA34-CD463AC7A1D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602" r="17239" b="18442"/>
          <a:stretch>
            <a:fillRect/>
          </a:stretch>
        </p:blipFill>
        <p:spPr>
          <a:xfrm>
            <a:off x="5577743" y="467355"/>
            <a:ext cx="5446359" cy="6161631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B7F2209-F346-4123-AD16-4BAA149EF7F2}"/>
              </a:ext>
            </a:extLst>
          </p:cNvPr>
          <p:cNvSpPr txBox="1"/>
          <p:nvPr/>
        </p:nvSpPr>
        <p:spPr>
          <a:xfrm>
            <a:off x="1639476" y="2622411"/>
            <a:ext cx="1552492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越南</a:t>
            </a:r>
            <a:endParaRPr lang="en-US" altLang="zh-CN" sz="2400" b="1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高陈芳儿</a:t>
            </a:r>
            <a:endParaRPr lang="en-US" altLang="zh-CN" sz="2400" b="1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ADCCDEC-FA96-4B64-916F-A615C5464860}"/>
              </a:ext>
            </a:extLst>
          </p:cNvPr>
          <p:cNvGrpSpPr/>
          <p:nvPr/>
        </p:nvGrpSpPr>
        <p:grpSpPr>
          <a:xfrm>
            <a:off x="6298826" y="1060506"/>
            <a:ext cx="4077749" cy="4957226"/>
            <a:chOff x="6298826" y="1060506"/>
            <a:chExt cx="4077749" cy="495722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0F2B76A-1C91-4B19-B465-7676426B1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088" r="14733"/>
            <a:stretch/>
          </p:blipFill>
          <p:spPr>
            <a:xfrm>
              <a:off x="6298826" y="1060506"/>
              <a:ext cx="4077749" cy="227218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349905F-EB9B-44A8-9417-C19DCE05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98826" y="3317604"/>
              <a:ext cx="4077749" cy="2700128"/>
            </a:xfrm>
            <a:prstGeom prst="rect">
              <a:avLst/>
            </a:prstGeom>
          </p:spPr>
        </p:pic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C21A1F36-DD3D-4684-9118-938B5F83CD2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7158" b="7158"/>
          <a:stretch/>
        </p:blipFill>
        <p:spPr>
          <a:xfrm>
            <a:off x="1726037" y="1671865"/>
            <a:ext cx="1383788" cy="887429"/>
          </a:xfrm>
          <a:prstGeom prst="roundRect">
            <a:avLst>
              <a:gd name="adj" fmla="val 347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matte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0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38" name="箭头: V 形 37"/>
          <p:cNvSpPr/>
          <p:nvPr/>
        </p:nvSpPr>
        <p:spPr>
          <a:xfrm rot="5400000">
            <a:off x="240038" y="2684946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文本框 38"/>
          <p:cNvSpPr txBox="1"/>
          <p:nvPr/>
        </p:nvSpPr>
        <p:spPr>
          <a:xfrm>
            <a:off x="335228" y="2808297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36212" y="3780210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AF5DA11-AC5D-4AA4-9A77-FD8A5E97219F}"/>
              </a:ext>
            </a:extLst>
          </p:cNvPr>
          <p:cNvSpPr txBox="1"/>
          <p:nvPr/>
        </p:nvSpPr>
        <p:spPr>
          <a:xfrm>
            <a:off x="1883291" y="644331"/>
            <a:ext cx="259378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p3d prstMaterial="powder"/>
          </a:bodyPr>
          <a:lstStyle/>
          <a:p>
            <a:pPr algn="ctr"/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讨论环节</a:t>
            </a:r>
          </a:p>
        </p:txBody>
      </p:sp>
      <p:pic>
        <p:nvPicPr>
          <p:cNvPr id="43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2DE9EFE2-9450-4A2A-90F5-C2D2C2FAF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92" y="629897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C715F506-A0E1-4A7E-9A1F-243FFECB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91" y="639269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9A65170D-D04D-4491-B6EA-8580EFD96751}"/>
              </a:ext>
            </a:extLst>
          </p:cNvPr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106">
              <a:extLst>
                <a:ext uri="{FF2B5EF4-FFF2-40B4-BE49-F238E27FC236}">
                  <a16:creationId xmlns:a16="http://schemas.microsoft.com/office/drawing/2014/main" id="{2504FC5E-EEA4-41E2-874B-FF712C4C1D4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BB409D9-2251-4F15-8420-311E3277A2D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4AA230ED-972E-45C5-AAD8-41CC3B77488A}"/>
              </a:ext>
            </a:extLst>
          </p:cNvPr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109">
              <a:extLst>
                <a:ext uri="{FF2B5EF4-FFF2-40B4-BE49-F238E27FC236}">
                  <a16:creationId xmlns:a16="http://schemas.microsoft.com/office/drawing/2014/main" id="{DD1079E5-0E93-47DC-AAD9-8325D8FE8BF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0FFC8BE3-63F1-429A-B970-9B7E5961B0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7918D4A7-422C-46B3-BDDE-E7E3E50B3535}"/>
              </a:ext>
            </a:extLst>
          </p:cNvPr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1" name="同心圆 112">
              <a:extLst>
                <a:ext uri="{FF2B5EF4-FFF2-40B4-BE49-F238E27FC236}">
                  <a16:creationId xmlns:a16="http://schemas.microsoft.com/office/drawing/2014/main" id="{51D83581-B356-4221-BEEA-19F2AD5AD7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307AB35-9C2F-458B-A4AD-555063E3A77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31018061-EF79-4CED-965D-B8BB1E9128C1}"/>
              </a:ext>
            </a:extLst>
          </p:cNvPr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115">
              <a:extLst>
                <a:ext uri="{FF2B5EF4-FFF2-40B4-BE49-F238E27FC236}">
                  <a16:creationId xmlns:a16="http://schemas.microsoft.com/office/drawing/2014/main" id="{19914DB3-AED4-481D-AC7A-164E28F1E3A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9CA188B7-6581-4EB6-8FB7-F83B6B2DE68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5CBF5FD8-688E-4367-BE45-E2AFA350CC70}"/>
              </a:ext>
            </a:extLst>
          </p:cNvPr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118">
              <a:extLst>
                <a:ext uri="{FF2B5EF4-FFF2-40B4-BE49-F238E27FC236}">
                  <a16:creationId xmlns:a16="http://schemas.microsoft.com/office/drawing/2014/main" id="{E7E89B2F-6DDF-4946-A565-6D43C72D237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B8C0AF42-8354-42B3-838E-622CF3D02FD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6B2C94E8-33AD-4D1A-B150-2466577A0317}"/>
              </a:ext>
            </a:extLst>
          </p:cNvPr>
          <p:cNvGrpSpPr/>
          <p:nvPr/>
        </p:nvGrpSpPr>
        <p:grpSpPr>
          <a:xfrm>
            <a:off x="5543131" y="6280928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121">
              <a:extLst>
                <a:ext uri="{FF2B5EF4-FFF2-40B4-BE49-F238E27FC236}">
                  <a16:creationId xmlns:a16="http://schemas.microsoft.com/office/drawing/2014/main" id="{6B1BA027-7C54-44AE-9396-9696673317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4D0D2EB9-7768-4632-B289-7B6EDE32363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92318DA0-D108-40E1-B62A-747A92077506}"/>
              </a:ext>
            </a:extLst>
          </p:cNvPr>
          <p:cNvGrpSpPr/>
          <p:nvPr/>
        </p:nvGrpSpPr>
        <p:grpSpPr>
          <a:xfrm>
            <a:off x="4264565" y="5730807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124">
              <a:extLst>
                <a:ext uri="{FF2B5EF4-FFF2-40B4-BE49-F238E27FC236}">
                  <a16:creationId xmlns:a16="http://schemas.microsoft.com/office/drawing/2014/main" id="{AE03E53D-8010-4155-BEF2-56D2F7C19AD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2B98F52E-B9C3-4B13-8B91-D63610CE0C2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44411288-2BD5-4905-9E8D-86993F906DFE}"/>
              </a:ext>
            </a:extLst>
          </p:cNvPr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127">
              <a:extLst>
                <a:ext uri="{FF2B5EF4-FFF2-40B4-BE49-F238E27FC236}">
                  <a16:creationId xmlns:a16="http://schemas.microsoft.com/office/drawing/2014/main" id="{0AE7AF9E-BF5D-446A-A0B0-8428A211EC3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E0AFFB7C-C398-4ECE-A205-017AE8B3A13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CA017560-EA32-464E-9426-C9CAF7637BDA}"/>
              </a:ext>
            </a:extLst>
          </p:cNvPr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9" name="同心圆 130">
              <a:extLst>
                <a:ext uri="{FF2B5EF4-FFF2-40B4-BE49-F238E27FC236}">
                  <a16:creationId xmlns:a16="http://schemas.microsoft.com/office/drawing/2014/main" id="{AFFE3008-7825-42FC-AF3A-D1F0742F308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2785F678-D7B9-473D-9C8F-F917C502DE1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B9383DD3-258B-41A4-8D16-8ACF972B25E5}"/>
              </a:ext>
            </a:extLst>
          </p:cNvPr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133">
              <a:extLst>
                <a:ext uri="{FF2B5EF4-FFF2-40B4-BE49-F238E27FC236}">
                  <a16:creationId xmlns:a16="http://schemas.microsoft.com/office/drawing/2014/main" id="{AB16D679-A1A6-49BE-B71D-62DF61FF91E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DAABD3F0-C8D9-4820-AD56-EC07CD696F0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01147D0C-3FB6-49E6-9AB5-EF155F8568C9}"/>
              </a:ext>
            </a:extLst>
          </p:cNvPr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5" name="同心圆 136">
              <a:extLst>
                <a:ext uri="{FF2B5EF4-FFF2-40B4-BE49-F238E27FC236}">
                  <a16:creationId xmlns:a16="http://schemas.microsoft.com/office/drawing/2014/main" id="{87133CF7-FA31-4EC3-929B-FE2A8886CEF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C105E326-F3A7-466C-A95B-8234214143F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C021AEDC-B15F-4546-8FE5-AFADAD4F5866}"/>
              </a:ext>
            </a:extLst>
          </p:cNvPr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8" name="同心圆 139">
              <a:extLst>
                <a:ext uri="{FF2B5EF4-FFF2-40B4-BE49-F238E27FC236}">
                  <a16:creationId xmlns:a16="http://schemas.microsoft.com/office/drawing/2014/main" id="{96AE858A-B50A-4F21-8517-D7DB7334DA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A99E81C3-8A27-44CC-B990-8AED301F13A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FE8A684F-6B5B-4769-8A96-13A81CF0B4D2}"/>
              </a:ext>
            </a:extLst>
          </p:cNvPr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42">
              <a:extLst>
                <a:ext uri="{FF2B5EF4-FFF2-40B4-BE49-F238E27FC236}">
                  <a16:creationId xmlns:a16="http://schemas.microsoft.com/office/drawing/2014/main" id="{F1FFAB3A-5C00-4276-A757-A0DAD3D7623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FF8A6076-110C-4D49-88D2-B97FC175882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A1057386-09E8-4C8B-9E6E-5503465A9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57" y="1692954"/>
            <a:ext cx="2952750" cy="47434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CC6ED31-C7A0-4F86-B770-9BAB83EA1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902" y="1512847"/>
            <a:ext cx="5012220" cy="49810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F59FF0B-349B-41A0-9D4F-F5A7CCFAAC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73" b="4737"/>
          <a:stretch/>
        </p:blipFill>
        <p:spPr>
          <a:xfrm>
            <a:off x="1987397" y="1485170"/>
            <a:ext cx="3933402" cy="515901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2CB7A4B-494B-40A9-9C6E-3507A6E46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6406" y="1604223"/>
            <a:ext cx="3857248" cy="471230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8706A487-68D7-4790-A3AD-317666057B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1285" y="2450044"/>
            <a:ext cx="8917194" cy="297239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AE72A602-1D1C-45A0-BAFD-1996491597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413" y="1316948"/>
            <a:ext cx="3786979" cy="53728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CAC3C8A7-08F3-4F51-9F08-614DB0A11D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4852" y="1477099"/>
            <a:ext cx="5715000" cy="47625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E40CD11-AF4A-4405-AA18-C2AB03F9EB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5148" y="1611355"/>
            <a:ext cx="4549214" cy="455703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5FC05FF-1630-4B5F-A206-41CEFEA3C7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3099" y="1846814"/>
            <a:ext cx="5320864" cy="396288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93F56AE-A573-4903-AC11-9F428FDD04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6091" y="2095486"/>
            <a:ext cx="5481620" cy="308341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128D2F0-5399-481B-A150-9BC90BB578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6025" y="1132135"/>
            <a:ext cx="4124006" cy="517928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870D83E-325C-43F8-AD06-6DC93DF37F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2950" y="1913224"/>
            <a:ext cx="3151179" cy="384359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4FA82F78-20F0-4C3E-B0BE-B0BCCFF532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9444" y="1834103"/>
            <a:ext cx="3263588" cy="396258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C964A55-EE3F-4B07-AA66-145438F1411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8920" y="1865299"/>
            <a:ext cx="3263589" cy="39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1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76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3.33333E-6 L -0.00013 0.14167 " pathEditMode="relative" rAng="0" ptsTypes="AA" p14:bounceEnd="48000">
                                          <p:cBhvr>
                                            <p:cTn id="11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52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3000" fill="hold" nodeType="withEffect">
                                      <p:stCondLst>
                                        <p:cond delay="7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4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9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4" fill="hold">
                          <p:stCondLst>
                            <p:cond delay="indefinite"/>
                          </p:stCondLst>
                          <p:childTnLst>
                            <p:par>
                              <p:cTn id="1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7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2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7" fill="hold">
                          <p:stCondLst>
                            <p:cond delay="indefinite"/>
                          </p:stCondLst>
                          <p:childTnLst>
                            <p:par>
                              <p:cTn id="2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20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25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76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3.33333E-6 L -0.00013 0.14167 " pathEditMode="relative" rAng="0" ptsTypes="AA">
                                          <p:cBhvr>
                                            <p:cTn id="11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52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3000" fill="hold" nodeType="withEffect">
                                      <p:stCondLst>
                                        <p:cond delay="7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4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9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4" fill="hold">
                          <p:stCondLst>
                            <p:cond delay="indefinite"/>
                          </p:stCondLst>
                          <p:childTnLst>
                            <p:par>
                              <p:cTn id="1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7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2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7" fill="hold">
                          <p:stCondLst>
                            <p:cond delay="indefinite"/>
                          </p:stCondLst>
                          <p:childTnLst>
                            <p:par>
                              <p:cTn id="2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20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4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25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38" name="箭头: V 形 37"/>
          <p:cNvSpPr/>
          <p:nvPr/>
        </p:nvSpPr>
        <p:spPr>
          <a:xfrm rot="5400000">
            <a:off x="238518" y="3655038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文本框 38"/>
          <p:cNvSpPr txBox="1"/>
          <p:nvPr/>
        </p:nvSpPr>
        <p:spPr>
          <a:xfrm>
            <a:off x="335228" y="2808297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36212" y="3780210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AF5DA11-AC5D-4AA4-9A77-FD8A5E97219F}"/>
              </a:ext>
            </a:extLst>
          </p:cNvPr>
          <p:cNvSpPr txBox="1"/>
          <p:nvPr/>
        </p:nvSpPr>
        <p:spPr>
          <a:xfrm>
            <a:off x="1883291" y="644331"/>
            <a:ext cx="259378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p3d prstMaterial="powder"/>
          </a:bodyPr>
          <a:lstStyle/>
          <a:p>
            <a:pPr algn="ctr"/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讨论环节</a:t>
            </a:r>
          </a:p>
        </p:txBody>
      </p:sp>
      <p:pic>
        <p:nvPicPr>
          <p:cNvPr id="43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2DE9EFE2-9450-4A2A-90F5-C2D2C2FAF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92" y="629897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C715F506-A0E1-4A7E-9A1F-243FFECB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91" y="639269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任意多边形 3">
            <a:extLst>
              <a:ext uri="{FF2B5EF4-FFF2-40B4-BE49-F238E27FC236}">
                <a16:creationId xmlns:a16="http://schemas.microsoft.com/office/drawing/2014/main" id="{2CA07659-C51A-4861-80B6-F69E904932ED}"/>
              </a:ext>
            </a:extLst>
          </p:cNvPr>
          <p:cNvSpPr/>
          <p:nvPr/>
        </p:nvSpPr>
        <p:spPr>
          <a:xfrm rot="19335404">
            <a:off x="3585281" y="1672507"/>
            <a:ext cx="3780000" cy="3780000"/>
          </a:xfrm>
          <a:custGeom>
            <a:avLst/>
            <a:gdLst>
              <a:gd name="connsiteX0" fmla="*/ 3300412 w 3903662"/>
              <a:gd name="connsiteY0" fmla="*/ 3300412 w 3903662"/>
              <a:gd name="connsiteX1" fmla="*/ 3300412 w 3903662"/>
              <a:gd name="connsiteY1" fmla="*/ 3300412 w 3903662"/>
              <a:gd name="connsiteX2" fmla="*/ 3300412 w 3903662"/>
              <a:gd name="connsiteY2" fmla="*/ 3300412 w 3903662"/>
              <a:gd name="connsiteX3" fmla="*/ 3300412 w 3903662"/>
              <a:gd name="connsiteY3" fmla="*/ 3300412 w 3903662"/>
              <a:gd name="connsiteX4" fmla="*/ 3300412 w 3903662"/>
              <a:gd name="connsiteY4" fmla="*/ 3300412 w 3903662"/>
              <a:gd name="connsiteX5" fmla="*/ 3300412 w 3903662"/>
              <a:gd name="connsiteY5" fmla="*/ 3300412 w 3903662"/>
              <a:gd name="connsiteX6" fmla="*/ 3300412 w 3903662"/>
              <a:gd name="connsiteY6" fmla="*/ 3300412 w 3903662"/>
              <a:gd name="connsiteX7" fmla="*/ 3300412 w 3903662"/>
              <a:gd name="connsiteY7" fmla="*/ 3300412 w 3903662"/>
              <a:gd name="connsiteX8" fmla="*/ 3300412 w 3903662"/>
              <a:gd name="connsiteY8" fmla="*/ 3300412 w 3903662"/>
              <a:gd name="connsiteX9" fmla="*/ 3300412 w 3903662"/>
              <a:gd name="connsiteY9" fmla="*/ 3300412 w 3903662"/>
              <a:gd name="connsiteX10" fmla="*/ 3300412 w 3903662"/>
              <a:gd name="connsiteY10" fmla="*/ 3300412 w 3903662"/>
              <a:gd name="connsiteX11" fmla="*/ 3300412 w 3903662"/>
              <a:gd name="connsiteY11" fmla="*/ 3300412 w 3903662"/>
              <a:gd name="connsiteX12" fmla="*/ 3300412 w 3903662"/>
              <a:gd name="connsiteY12" fmla="*/ 3300412 w 3903662"/>
              <a:gd name="connsiteX13" fmla="*/ 3300412 w 3903662"/>
              <a:gd name="connsiteY13" fmla="*/ 3300412 w 3903662"/>
              <a:gd name="connsiteX14" fmla="*/ 3300412 w 3903662"/>
              <a:gd name="connsiteY14" fmla="*/ 3300412 w 3903662"/>
              <a:gd name="connsiteX15" fmla="*/ 3300412 w 3903662"/>
              <a:gd name="connsiteY15" fmla="*/ 3300412 w 3903662"/>
              <a:gd name="connsiteX16" fmla="*/ 3300412 w 3903662"/>
              <a:gd name="connsiteY16" fmla="*/ 3300412 w 3903662"/>
              <a:gd name="connsiteX17" fmla="*/ 3300412 w 3903662"/>
              <a:gd name="connsiteY17" fmla="*/ 3300412 w 3903662"/>
              <a:gd name="connsiteX18" fmla="*/ 3300412 w 3903662"/>
              <a:gd name="connsiteY18" fmla="*/ 3300412 w 3903662"/>
              <a:gd name="connsiteX19" fmla="*/ 3300412 w 3903662"/>
              <a:gd name="connsiteY19" fmla="*/ 3300412 w 3903662"/>
              <a:gd name="connsiteX20" fmla="*/ 3300412 w 3903662"/>
              <a:gd name="connsiteY20" fmla="*/ 3300412 w 3903662"/>
              <a:gd name="connsiteX21" fmla="*/ 3300412 w 3903662"/>
              <a:gd name="connsiteY21" fmla="*/ 3300412 w 3903662"/>
              <a:gd name="connsiteX22" fmla="*/ 3300412 w 3903662"/>
              <a:gd name="connsiteY22" fmla="*/ 3300412 w 3903662"/>
              <a:gd name="connsiteX23" fmla="*/ 3300412 w 3903662"/>
              <a:gd name="connsiteY23" fmla="*/ 3300412 w 3903662"/>
              <a:gd name="connsiteX24" fmla="*/ 3300412 w 3903662"/>
              <a:gd name="connsiteY24" fmla="*/ 3300412 w 3903662"/>
              <a:gd name="connsiteX25" fmla="*/ 3300412 w 3903662"/>
              <a:gd name="connsiteY25" fmla="*/ 3300412 w 3903662"/>
              <a:gd name="connsiteX26" fmla="*/ 3300412 w 3903662"/>
              <a:gd name="connsiteY26" fmla="*/ 3300412 w 3903662"/>
              <a:gd name="connsiteX27" fmla="*/ 3300412 w 3903662"/>
              <a:gd name="connsiteY27" fmla="*/ 3300412 w 3903662"/>
              <a:gd name="connsiteX28" fmla="*/ 3300412 w 3903662"/>
              <a:gd name="connsiteY28" fmla="*/ 3300412 w 3903662"/>
              <a:gd name="connsiteX29" fmla="*/ 3300412 w 3903662"/>
              <a:gd name="connsiteY29" fmla="*/ 3300412 w 3903662"/>
              <a:gd name="connsiteX30" fmla="*/ 3300412 w 3903662"/>
              <a:gd name="connsiteY30" fmla="*/ 3300412 w 3903662"/>
              <a:gd name="connsiteX31" fmla="*/ 3300412 w 3903662"/>
              <a:gd name="connsiteY31" fmla="*/ 3300412 w 3903662"/>
              <a:gd name="connsiteX32" fmla="*/ 3300412 w 3903662"/>
              <a:gd name="connsiteY32" fmla="*/ 3300412 w 3903662"/>
              <a:gd name="connsiteX33" fmla="*/ 3300412 w 3903662"/>
              <a:gd name="connsiteY33" fmla="*/ 3300412 w 3903662"/>
              <a:gd name="connsiteX34" fmla="*/ 3300412 w 3903662"/>
              <a:gd name="connsiteY34" fmla="*/ 3300412 w 3903662"/>
              <a:gd name="connsiteX35" fmla="*/ 3300412 w 3903662"/>
              <a:gd name="connsiteY35" fmla="*/ 3300412 w 3903662"/>
              <a:gd name="connsiteX36" fmla="*/ 3300412 w 3903662"/>
              <a:gd name="connsiteY36" fmla="*/ 3300412 w 3903662"/>
              <a:gd name="connsiteX37" fmla="*/ 3300412 w 3903662"/>
              <a:gd name="connsiteY37" fmla="*/ 3300412 w 3903662"/>
              <a:gd name="connsiteX38" fmla="*/ 3300412 w 3903662"/>
              <a:gd name="connsiteY38" fmla="*/ 3300412 w 3903662"/>
              <a:gd name="connsiteX39" fmla="*/ 3300412 w 3903662"/>
              <a:gd name="connsiteY39" fmla="*/ 3300412 w 3903662"/>
              <a:gd name="connsiteX40" fmla="*/ 3300412 w 3903662"/>
              <a:gd name="connsiteY40" fmla="*/ 3300412 w 3903662"/>
              <a:gd name="connsiteX41" fmla="*/ 3300412 w 3903662"/>
              <a:gd name="connsiteY41" fmla="*/ 3300412 w 3903662"/>
              <a:gd name="connsiteX42" fmla="*/ 3300412 w 3903662"/>
              <a:gd name="connsiteY42" fmla="*/ 3300412 w 3903662"/>
              <a:gd name="connsiteX43" fmla="*/ 3300412 w 3903662"/>
              <a:gd name="connsiteY43" fmla="*/ 3300412 w 3903662"/>
              <a:gd name="connsiteX44" fmla="*/ 3300412 w 3903662"/>
              <a:gd name="connsiteY44" fmla="*/ 3300412 w 3903662"/>
              <a:gd name="connsiteX45" fmla="*/ 3300412 w 3903662"/>
              <a:gd name="connsiteY45" fmla="*/ 3300412 w 3903662"/>
              <a:gd name="connsiteX46" fmla="*/ 3300412 w 3903662"/>
              <a:gd name="connsiteY46" fmla="*/ 3300412 w 3903662"/>
              <a:gd name="connsiteX47" fmla="*/ 3300412 w 3903662"/>
              <a:gd name="connsiteY47" fmla="*/ 3300412 w 3903662"/>
              <a:gd name="connsiteX48" fmla="*/ 3300412 w 3903662"/>
              <a:gd name="connsiteY48" fmla="*/ 3300412 w 3903662"/>
              <a:gd name="connsiteX49" fmla="*/ 3300412 w 3903662"/>
              <a:gd name="connsiteY49" fmla="*/ 3300412 w 3903662"/>
              <a:gd name="connsiteX50" fmla="*/ 3300412 w 3903662"/>
              <a:gd name="connsiteY50" fmla="*/ 3300412 w 3903662"/>
              <a:gd name="connsiteX51" fmla="*/ 3300412 w 3903662"/>
              <a:gd name="connsiteY51" fmla="*/ 3300412 w 3903662"/>
              <a:gd name="connsiteX52" fmla="*/ 3300412 w 3903662"/>
              <a:gd name="connsiteY52" fmla="*/ 3300412 w 3903662"/>
              <a:gd name="connsiteX53" fmla="*/ 3300412 w 3903662"/>
              <a:gd name="connsiteY53" fmla="*/ 3300412 w 3903662"/>
              <a:gd name="connsiteX54" fmla="*/ 3300412 w 3903662"/>
              <a:gd name="connsiteY54" fmla="*/ 3300412 w 3903662"/>
              <a:gd name="connsiteX55" fmla="*/ 3300412 w 3903662"/>
              <a:gd name="connsiteY55" fmla="*/ 3300412 w 3903662"/>
              <a:gd name="connsiteX0-1" fmla="*/ 3300412 w 3903662"/>
              <a:gd name="connsiteY0-2" fmla="*/ 3300412 w 3903662"/>
              <a:gd name="connsiteX1-3" fmla="*/ 3300412 w 3903662"/>
              <a:gd name="connsiteY1-4" fmla="*/ 3300412 w 3903662"/>
              <a:gd name="connsiteX2-5" fmla="*/ 3300412 w 3903662"/>
              <a:gd name="connsiteY2-6" fmla="*/ 3300412 w 3903662"/>
              <a:gd name="connsiteX3-7" fmla="*/ 3300412 w 3903662"/>
              <a:gd name="connsiteY3-8" fmla="*/ 3300412 w 3903662"/>
              <a:gd name="connsiteX4-9" fmla="*/ 3300412 w 3903662"/>
              <a:gd name="connsiteY4-10" fmla="*/ 3300412 w 3903662"/>
              <a:gd name="connsiteX5-11" fmla="*/ 3300412 w 3903662"/>
              <a:gd name="connsiteY5-12" fmla="*/ 3300412 w 3903662"/>
              <a:gd name="connsiteX6-13" fmla="*/ 3300412 w 3903662"/>
              <a:gd name="connsiteY6-14" fmla="*/ 3300412 w 3903662"/>
              <a:gd name="connsiteX7-15" fmla="*/ 3300412 w 3903662"/>
              <a:gd name="connsiteY7-16" fmla="*/ 3300412 w 3903662"/>
              <a:gd name="connsiteX8-17" fmla="*/ 3300412 w 3903662"/>
              <a:gd name="connsiteY8-18" fmla="*/ 3300412 w 3903662"/>
              <a:gd name="connsiteX9-19" fmla="*/ 3300412 w 3903662"/>
              <a:gd name="connsiteY9-20" fmla="*/ 3300412 w 3903662"/>
              <a:gd name="connsiteX10-21" fmla="*/ 3300412 w 3903662"/>
              <a:gd name="connsiteY10-22" fmla="*/ 3300412 w 3903662"/>
              <a:gd name="connsiteX11-23" fmla="*/ 3300412 w 3903662"/>
              <a:gd name="connsiteY11-24" fmla="*/ 3300412 w 3903662"/>
              <a:gd name="connsiteX12-25" fmla="*/ 3300412 w 3903662"/>
              <a:gd name="connsiteY12-26" fmla="*/ 3300412 w 3903662"/>
              <a:gd name="connsiteX13-27" fmla="*/ 3300412 w 3903662"/>
              <a:gd name="connsiteY13-28" fmla="*/ 3300412 w 3903662"/>
              <a:gd name="connsiteX14-29" fmla="*/ 3300412 w 3903662"/>
              <a:gd name="connsiteY14-30" fmla="*/ 3300412 w 3903662"/>
              <a:gd name="connsiteX15-31" fmla="*/ 3300412 w 3903662"/>
              <a:gd name="connsiteY15-32" fmla="*/ 3300412 w 3903662"/>
              <a:gd name="connsiteX16-33" fmla="*/ 3300412 w 3903662"/>
              <a:gd name="connsiteY16-34" fmla="*/ 3300412 w 3903662"/>
              <a:gd name="connsiteX17-35" fmla="*/ 3300412 w 3903662"/>
              <a:gd name="connsiteY17-36" fmla="*/ 3300412 w 3903662"/>
              <a:gd name="connsiteX18-37" fmla="*/ 3300412 w 3903662"/>
              <a:gd name="connsiteY18-38" fmla="*/ 3300412 w 3903662"/>
              <a:gd name="connsiteX19-39" fmla="*/ 3300412 w 3903662"/>
              <a:gd name="connsiteY19-40" fmla="*/ 3300412 w 3903662"/>
              <a:gd name="connsiteX20-41" fmla="*/ 3300412 w 3903662"/>
              <a:gd name="connsiteY20-42" fmla="*/ 3300412 w 3903662"/>
              <a:gd name="connsiteX21-43" fmla="*/ 3300412 w 3903662"/>
              <a:gd name="connsiteY21-44" fmla="*/ 3300412 w 3903662"/>
              <a:gd name="connsiteX22-45" fmla="*/ 3300412 w 3903662"/>
              <a:gd name="connsiteY22-46" fmla="*/ 3300412 w 3903662"/>
              <a:gd name="connsiteX23-47" fmla="*/ 3300412 w 3903662"/>
              <a:gd name="connsiteY23-48" fmla="*/ 3300412 w 3903662"/>
              <a:gd name="connsiteX24-49" fmla="*/ 3300412 w 3903662"/>
              <a:gd name="connsiteY24-50" fmla="*/ 3300412 w 3903662"/>
              <a:gd name="connsiteX25-51" fmla="*/ 3300412 w 3903662"/>
              <a:gd name="connsiteY25-52" fmla="*/ 3300412 w 3903662"/>
              <a:gd name="connsiteX26-53" fmla="*/ 3300412 w 3903662"/>
              <a:gd name="connsiteY26-54" fmla="*/ 3300412 w 3903662"/>
              <a:gd name="connsiteX27-55" fmla="*/ 3300412 w 3903662"/>
              <a:gd name="connsiteY27-56" fmla="*/ 3300412 w 3903662"/>
              <a:gd name="connsiteX28-57" fmla="*/ 3300412 w 3903662"/>
              <a:gd name="connsiteY28-58" fmla="*/ 3300412 w 3903662"/>
              <a:gd name="connsiteX29-59" fmla="*/ 3300412 w 3903662"/>
              <a:gd name="connsiteY29-60" fmla="*/ 3300412 w 3903662"/>
              <a:gd name="connsiteX30-61" fmla="*/ 3300412 w 3903662"/>
              <a:gd name="connsiteY30-62" fmla="*/ 3300412 w 3903662"/>
              <a:gd name="connsiteX31-63" fmla="*/ 3300412 w 3903662"/>
              <a:gd name="connsiteY31-64" fmla="*/ 3300412 w 3903662"/>
              <a:gd name="connsiteX32-65" fmla="*/ 3300412 w 3903662"/>
              <a:gd name="connsiteY32-66" fmla="*/ 3300412 w 3903662"/>
              <a:gd name="connsiteX33-67" fmla="*/ 3300412 w 3903662"/>
              <a:gd name="connsiteY33-68" fmla="*/ 3300412 w 3903662"/>
              <a:gd name="connsiteX34-69" fmla="*/ 3300412 w 3903662"/>
              <a:gd name="connsiteY34-70" fmla="*/ 3300412 w 3903662"/>
              <a:gd name="connsiteX35-71" fmla="*/ 3300412 w 3903662"/>
              <a:gd name="connsiteY35-72" fmla="*/ 3300412 w 3903662"/>
              <a:gd name="connsiteX36-73" fmla="*/ 3300412 w 3903662"/>
              <a:gd name="connsiteY36-74" fmla="*/ 3300412 w 3903662"/>
              <a:gd name="connsiteX37-75" fmla="*/ 3300412 w 3903662"/>
              <a:gd name="connsiteY37-76" fmla="*/ 3300412 w 3903662"/>
              <a:gd name="connsiteX38-77" fmla="*/ 3300412 w 3903662"/>
              <a:gd name="connsiteY38-78" fmla="*/ 3300412 w 3903662"/>
              <a:gd name="connsiteX39-79" fmla="*/ 3300412 w 3903662"/>
              <a:gd name="connsiteY39-80" fmla="*/ 3300412 w 3903662"/>
              <a:gd name="connsiteX40-81" fmla="*/ 3300412 w 3903662"/>
              <a:gd name="connsiteY40-82" fmla="*/ 3300412 w 3903662"/>
              <a:gd name="connsiteX41-83" fmla="*/ 3300412 w 3903662"/>
              <a:gd name="connsiteY41-84" fmla="*/ 3300412 w 3903662"/>
              <a:gd name="connsiteX42-85" fmla="*/ 3300412 w 3903662"/>
              <a:gd name="connsiteY42-86" fmla="*/ 3300412 w 3903662"/>
              <a:gd name="connsiteX43-87" fmla="*/ 3300412 w 3903662"/>
              <a:gd name="connsiteY43-88" fmla="*/ 3300412 w 3903662"/>
              <a:gd name="connsiteX44-89" fmla="*/ 3300412 w 3903662"/>
              <a:gd name="connsiteY44-90" fmla="*/ 3300412 w 3903662"/>
              <a:gd name="connsiteX45-91" fmla="*/ 3300412 w 3903662"/>
              <a:gd name="connsiteY45-92" fmla="*/ 3300412 w 3903662"/>
              <a:gd name="connsiteX46-93" fmla="*/ 3300412 w 3903662"/>
              <a:gd name="connsiteY46-94" fmla="*/ 3300412 w 3903662"/>
              <a:gd name="connsiteX47-95" fmla="*/ 3300412 w 3903662"/>
              <a:gd name="connsiteY47-96" fmla="*/ 3300412 w 3903662"/>
              <a:gd name="connsiteX48-97" fmla="*/ 3300412 w 3903662"/>
              <a:gd name="connsiteY48-98" fmla="*/ 3300412 w 3903662"/>
              <a:gd name="connsiteX49-99" fmla="*/ 3300412 w 3903662"/>
              <a:gd name="connsiteY49-100" fmla="*/ 3300412 w 3903662"/>
              <a:gd name="connsiteX50-101" fmla="*/ 3300412 w 3903662"/>
              <a:gd name="connsiteY50-102" fmla="*/ 3300412 w 3903662"/>
              <a:gd name="connsiteX51-103" fmla="*/ 3300412 w 3903662"/>
              <a:gd name="connsiteY51-104" fmla="*/ 3300412 w 3903662"/>
              <a:gd name="connsiteX52-105" fmla="*/ 3300412 w 3903662"/>
              <a:gd name="connsiteY52-106" fmla="*/ 3300412 w 3903662"/>
              <a:gd name="connsiteX53-107" fmla="*/ 3300412 w 3903662"/>
              <a:gd name="connsiteY53-108" fmla="*/ 3300412 w 3903662"/>
              <a:gd name="connsiteX54-109" fmla="*/ 3300412 w 3903662"/>
              <a:gd name="connsiteY54-110" fmla="*/ 3300412 w 3903662"/>
              <a:gd name="connsiteX0-111" fmla="*/ 3300412 w 3903662"/>
              <a:gd name="connsiteY0-112" fmla="*/ 3300412 w 3903662"/>
              <a:gd name="connsiteX1-113" fmla="*/ 3300412 w 3903662"/>
              <a:gd name="connsiteY1-114" fmla="*/ 3300412 w 3903662"/>
              <a:gd name="connsiteX2-115" fmla="*/ 3300412 w 3903662"/>
              <a:gd name="connsiteY2-116" fmla="*/ 3300412 w 3903662"/>
              <a:gd name="connsiteX3-117" fmla="*/ 3300412 w 3903662"/>
              <a:gd name="connsiteY3-118" fmla="*/ 3300412 w 3903662"/>
              <a:gd name="connsiteX4-119" fmla="*/ 3300412 w 3903662"/>
              <a:gd name="connsiteY4-120" fmla="*/ 3300412 w 3903662"/>
              <a:gd name="connsiteX5-121" fmla="*/ 3300412 w 3903662"/>
              <a:gd name="connsiteY5-122" fmla="*/ 3300412 w 3903662"/>
              <a:gd name="connsiteX6-123" fmla="*/ 3300412 w 3903662"/>
              <a:gd name="connsiteY6-124" fmla="*/ 3300412 w 3903662"/>
              <a:gd name="connsiteX7-125" fmla="*/ 3300412 w 3903662"/>
              <a:gd name="connsiteY7-126" fmla="*/ 3300412 w 3903662"/>
              <a:gd name="connsiteX8-127" fmla="*/ 3300412 w 3903662"/>
              <a:gd name="connsiteY8-128" fmla="*/ 3300412 w 3903662"/>
              <a:gd name="connsiteX9-129" fmla="*/ 3300412 w 3903662"/>
              <a:gd name="connsiteY9-130" fmla="*/ 3300412 w 3903662"/>
              <a:gd name="connsiteX10-131" fmla="*/ 3300412 w 3903662"/>
              <a:gd name="connsiteY10-132" fmla="*/ 3300412 w 3903662"/>
              <a:gd name="connsiteX11-133" fmla="*/ 3300412 w 3903662"/>
              <a:gd name="connsiteY11-134" fmla="*/ 3300412 w 3903662"/>
              <a:gd name="connsiteX12-135" fmla="*/ 3300412 w 3903662"/>
              <a:gd name="connsiteY12-136" fmla="*/ 3300412 w 3903662"/>
              <a:gd name="connsiteX13-137" fmla="*/ 3300412 w 3903662"/>
              <a:gd name="connsiteY13-138" fmla="*/ 3300412 w 3903662"/>
              <a:gd name="connsiteX14-139" fmla="*/ 3300412 w 3903662"/>
              <a:gd name="connsiteY14-140" fmla="*/ 3300412 w 3903662"/>
              <a:gd name="connsiteX15-141" fmla="*/ 3300412 w 3903662"/>
              <a:gd name="connsiteY15-142" fmla="*/ 3300412 w 3903662"/>
              <a:gd name="connsiteX16-143" fmla="*/ 3300412 w 3903662"/>
              <a:gd name="connsiteY16-144" fmla="*/ 3300412 w 3903662"/>
              <a:gd name="connsiteX17-145" fmla="*/ 3300412 w 3903662"/>
              <a:gd name="connsiteY17-146" fmla="*/ 3300412 w 3903662"/>
              <a:gd name="connsiteX18-147" fmla="*/ 3300412 w 3903662"/>
              <a:gd name="connsiteY18-148" fmla="*/ 3300412 w 3903662"/>
              <a:gd name="connsiteX19-149" fmla="*/ 3300412 w 3903662"/>
              <a:gd name="connsiteY19-150" fmla="*/ 3300412 w 3903662"/>
              <a:gd name="connsiteX20-151" fmla="*/ 3300412 w 3903662"/>
              <a:gd name="connsiteY20-152" fmla="*/ 3300412 w 3903662"/>
              <a:gd name="connsiteX21-153" fmla="*/ 3300412 w 3903662"/>
              <a:gd name="connsiteY21-154" fmla="*/ 3300412 w 3903662"/>
              <a:gd name="connsiteX22-155" fmla="*/ 3300412 w 3903662"/>
              <a:gd name="connsiteY22-156" fmla="*/ 3300412 w 3903662"/>
              <a:gd name="connsiteX23-157" fmla="*/ 3300412 w 3903662"/>
              <a:gd name="connsiteY23-158" fmla="*/ 3300412 w 3903662"/>
              <a:gd name="connsiteX24-159" fmla="*/ 3300412 w 3903662"/>
              <a:gd name="connsiteY24-160" fmla="*/ 3300412 w 3903662"/>
              <a:gd name="connsiteX25-161" fmla="*/ 3300412 w 3903662"/>
              <a:gd name="connsiteY25-162" fmla="*/ 3300412 w 3903662"/>
              <a:gd name="connsiteX26-163" fmla="*/ 3300412 w 3903662"/>
              <a:gd name="connsiteY26-164" fmla="*/ 3300412 w 3903662"/>
              <a:gd name="connsiteX27-165" fmla="*/ 3300412 w 3903662"/>
              <a:gd name="connsiteY27-166" fmla="*/ 3300412 w 3903662"/>
              <a:gd name="connsiteX28-167" fmla="*/ 3300412 w 3903662"/>
              <a:gd name="connsiteY28-168" fmla="*/ 3300412 w 3903662"/>
              <a:gd name="connsiteX29-169" fmla="*/ 3300412 w 3903662"/>
              <a:gd name="connsiteY29-170" fmla="*/ 3300412 w 3903662"/>
              <a:gd name="connsiteX30-171" fmla="*/ 3300412 w 3903662"/>
              <a:gd name="connsiteY30-172" fmla="*/ 3300412 w 3903662"/>
              <a:gd name="connsiteX31-173" fmla="*/ 3300412 w 3903662"/>
              <a:gd name="connsiteY31-174" fmla="*/ 3300412 w 3903662"/>
              <a:gd name="connsiteX32-175" fmla="*/ 3300412 w 3903662"/>
              <a:gd name="connsiteY32-176" fmla="*/ 3300412 w 3903662"/>
              <a:gd name="connsiteX33-177" fmla="*/ 3300412 w 3903662"/>
              <a:gd name="connsiteY33-178" fmla="*/ 3300412 w 3903662"/>
              <a:gd name="connsiteX34-179" fmla="*/ 3300412 w 3903662"/>
              <a:gd name="connsiteY34-180" fmla="*/ 3300412 w 3903662"/>
              <a:gd name="connsiteX35-181" fmla="*/ 3300412 w 3903662"/>
              <a:gd name="connsiteY35-182" fmla="*/ 3300412 w 3903662"/>
              <a:gd name="connsiteX36-183" fmla="*/ 3300412 w 3903662"/>
              <a:gd name="connsiteY36-184" fmla="*/ 3300412 w 3903662"/>
              <a:gd name="connsiteX37-185" fmla="*/ 3300412 w 3903662"/>
              <a:gd name="connsiteY37-186" fmla="*/ 3300412 w 3903662"/>
              <a:gd name="connsiteX38-187" fmla="*/ 3300412 w 3903662"/>
              <a:gd name="connsiteY38-188" fmla="*/ 3300412 w 3903662"/>
              <a:gd name="connsiteX39-189" fmla="*/ 3300412 w 3903662"/>
              <a:gd name="connsiteY39-190" fmla="*/ 3300412 w 3903662"/>
              <a:gd name="connsiteX40-191" fmla="*/ 3300412 w 3903662"/>
              <a:gd name="connsiteY40-192" fmla="*/ 3300412 w 3903662"/>
              <a:gd name="connsiteX41-193" fmla="*/ 3300412 w 3903662"/>
              <a:gd name="connsiteY41-194" fmla="*/ 3300412 w 3903662"/>
              <a:gd name="connsiteX42-195" fmla="*/ 3300412 w 3903662"/>
              <a:gd name="connsiteY42-196" fmla="*/ 3300412 w 3903662"/>
              <a:gd name="connsiteX43-197" fmla="*/ 3300412 w 3903662"/>
              <a:gd name="connsiteY43-198" fmla="*/ 3300412 w 3903662"/>
              <a:gd name="connsiteX44-199" fmla="*/ 3300412 w 3903662"/>
              <a:gd name="connsiteY44-200" fmla="*/ 3300412 w 3903662"/>
              <a:gd name="connsiteX45-201" fmla="*/ 3300412 w 3903662"/>
              <a:gd name="connsiteY45-202" fmla="*/ 3300412 w 3903662"/>
              <a:gd name="connsiteX46-203" fmla="*/ 3300412 w 3903662"/>
              <a:gd name="connsiteY46-204" fmla="*/ 3300412 w 3903662"/>
              <a:gd name="connsiteX47-205" fmla="*/ 3300412 w 3903662"/>
              <a:gd name="connsiteY47-206" fmla="*/ 3300412 w 3903662"/>
              <a:gd name="connsiteX48-207" fmla="*/ 3300412 w 3903662"/>
              <a:gd name="connsiteY48-208" fmla="*/ 3300412 w 3903662"/>
              <a:gd name="connsiteX49-209" fmla="*/ 3300412 w 3903662"/>
              <a:gd name="connsiteY49-210" fmla="*/ 3300412 w 3903662"/>
              <a:gd name="connsiteX50-211" fmla="*/ 3300412 w 3903662"/>
              <a:gd name="connsiteY50-212" fmla="*/ 3300412 w 3903662"/>
              <a:gd name="connsiteX51-213" fmla="*/ 3300412 w 3903662"/>
              <a:gd name="connsiteY51-214" fmla="*/ 3300412 w 3903662"/>
              <a:gd name="connsiteX52-215" fmla="*/ 3300412 w 3903662"/>
              <a:gd name="connsiteY52-216" fmla="*/ 3300412 w 3903662"/>
              <a:gd name="connsiteX53-217" fmla="*/ 3300412 w 3903662"/>
              <a:gd name="connsiteY53-218" fmla="*/ 3300412 w 3903662"/>
              <a:gd name="connsiteX0-219" fmla="*/ 3300412 w 3903662"/>
              <a:gd name="connsiteY0-220" fmla="*/ 3300412 w 3903662"/>
              <a:gd name="connsiteX1-221" fmla="*/ 3300412 w 3903662"/>
              <a:gd name="connsiteY1-222" fmla="*/ 3300412 w 3903662"/>
              <a:gd name="connsiteX2-223" fmla="*/ 3300412 w 3903662"/>
              <a:gd name="connsiteY2-224" fmla="*/ 3300412 w 3903662"/>
              <a:gd name="connsiteX3-225" fmla="*/ 3300412 w 3903662"/>
              <a:gd name="connsiteY3-226" fmla="*/ 3300412 w 3903662"/>
              <a:gd name="connsiteX4-227" fmla="*/ 3300412 w 3903662"/>
              <a:gd name="connsiteY4-228" fmla="*/ 3300412 w 3903662"/>
              <a:gd name="connsiteX5-229" fmla="*/ 3300412 w 3903662"/>
              <a:gd name="connsiteY5-230" fmla="*/ 3300412 w 3903662"/>
              <a:gd name="connsiteX6-231" fmla="*/ 3300412 w 3903662"/>
              <a:gd name="connsiteY6-232" fmla="*/ 3300412 w 3903662"/>
              <a:gd name="connsiteX7-233" fmla="*/ 3300412 w 3903662"/>
              <a:gd name="connsiteY7-234" fmla="*/ 3300412 w 3903662"/>
              <a:gd name="connsiteX8-235" fmla="*/ 3300412 w 3903662"/>
              <a:gd name="connsiteY8-236" fmla="*/ 3300412 w 3903662"/>
              <a:gd name="connsiteX9-237" fmla="*/ 3300412 w 3903662"/>
              <a:gd name="connsiteY9-238" fmla="*/ 3300412 w 3903662"/>
              <a:gd name="connsiteX10-239" fmla="*/ 3300412 w 3903662"/>
              <a:gd name="connsiteY10-240" fmla="*/ 3300412 w 3903662"/>
              <a:gd name="connsiteX11-241" fmla="*/ 3300412 w 3903662"/>
              <a:gd name="connsiteY11-242" fmla="*/ 3300412 w 3903662"/>
              <a:gd name="connsiteX12-243" fmla="*/ 3300412 w 3903662"/>
              <a:gd name="connsiteY12-244" fmla="*/ 3300412 w 3903662"/>
              <a:gd name="connsiteX13-245" fmla="*/ 3300412 w 3903662"/>
              <a:gd name="connsiteY13-246" fmla="*/ 3300412 w 3903662"/>
              <a:gd name="connsiteX14-247" fmla="*/ 3300412 w 3903662"/>
              <a:gd name="connsiteY14-248" fmla="*/ 3300412 w 3903662"/>
              <a:gd name="connsiteX15-249" fmla="*/ 3300412 w 3903662"/>
              <a:gd name="connsiteY15-250" fmla="*/ 3300412 w 3903662"/>
              <a:gd name="connsiteX16-251" fmla="*/ 3300412 w 3903662"/>
              <a:gd name="connsiteY16-252" fmla="*/ 3300412 w 3903662"/>
              <a:gd name="connsiteX17-253" fmla="*/ 3300412 w 3903662"/>
              <a:gd name="connsiteY17-254" fmla="*/ 3300412 w 3903662"/>
              <a:gd name="connsiteX18-255" fmla="*/ 3300412 w 3903662"/>
              <a:gd name="connsiteY18-256" fmla="*/ 3300412 w 3903662"/>
              <a:gd name="connsiteX19-257" fmla="*/ 3300412 w 3903662"/>
              <a:gd name="connsiteY19-258" fmla="*/ 3300412 w 3903662"/>
              <a:gd name="connsiteX20-259" fmla="*/ 3300412 w 3903662"/>
              <a:gd name="connsiteY20-260" fmla="*/ 3300412 w 3903662"/>
              <a:gd name="connsiteX21-261" fmla="*/ 3300412 w 3903662"/>
              <a:gd name="connsiteY21-262" fmla="*/ 3300412 w 3903662"/>
              <a:gd name="connsiteX22-263" fmla="*/ 3300412 w 3903662"/>
              <a:gd name="connsiteY22-264" fmla="*/ 3300412 w 3903662"/>
              <a:gd name="connsiteX23-265" fmla="*/ 3300412 w 3903662"/>
              <a:gd name="connsiteY23-266" fmla="*/ 3300412 w 3903662"/>
              <a:gd name="connsiteX24-267" fmla="*/ 3300412 w 3903662"/>
              <a:gd name="connsiteY24-268" fmla="*/ 3300412 w 3903662"/>
              <a:gd name="connsiteX25-269" fmla="*/ 3300412 w 3903662"/>
              <a:gd name="connsiteY25-270" fmla="*/ 3300412 w 3903662"/>
              <a:gd name="connsiteX26-271" fmla="*/ 3300412 w 3903662"/>
              <a:gd name="connsiteY26-272" fmla="*/ 3300412 w 3903662"/>
              <a:gd name="connsiteX27-273" fmla="*/ 3300412 w 3903662"/>
              <a:gd name="connsiteY27-274" fmla="*/ 3300412 w 3903662"/>
              <a:gd name="connsiteX28-275" fmla="*/ 3300412 w 3903662"/>
              <a:gd name="connsiteY28-276" fmla="*/ 3300412 w 3903662"/>
              <a:gd name="connsiteX29-277" fmla="*/ 3300412 w 3903662"/>
              <a:gd name="connsiteY29-278" fmla="*/ 3300412 w 3903662"/>
              <a:gd name="connsiteX30-279" fmla="*/ 3300412 w 3903662"/>
              <a:gd name="connsiteY30-280" fmla="*/ 3300412 w 3903662"/>
              <a:gd name="connsiteX31-281" fmla="*/ 3300412 w 3903662"/>
              <a:gd name="connsiteY31-282" fmla="*/ 3300412 w 3903662"/>
              <a:gd name="connsiteX32-283" fmla="*/ 3300412 w 3903662"/>
              <a:gd name="connsiteY32-284" fmla="*/ 3300412 w 3903662"/>
              <a:gd name="connsiteX33-285" fmla="*/ 3300412 w 3903662"/>
              <a:gd name="connsiteY33-286" fmla="*/ 3300412 w 3903662"/>
              <a:gd name="connsiteX34-287" fmla="*/ 3300412 w 3903662"/>
              <a:gd name="connsiteY34-288" fmla="*/ 3300412 w 3903662"/>
              <a:gd name="connsiteX35-289" fmla="*/ 3300412 w 3903662"/>
              <a:gd name="connsiteY35-290" fmla="*/ 3300412 w 3903662"/>
              <a:gd name="connsiteX36-291" fmla="*/ 3300412 w 3903662"/>
              <a:gd name="connsiteY36-292" fmla="*/ 3300412 w 3903662"/>
              <a:gd name="connsiteX37-293" fmla="*/ 3300412 w 3903662"/>
              <a:gd name="connsiteY37-294" fmla="*/ 3300412 w 3903662"/>
              <a:gd name="connsiteX38-295" fmla="*/ 3300412 w 3903662"/>
              <a:gd name="connsiteY38-296" fmla="*/ 3300412 w 3903662"/>
              <a:gd name="connsiteX39-297" fmla="*/ 3300412 w 3903662"/>
              <a:gd name="connsiteY39-298" fmla="*/ 3300412 w 3903662"/>
              <a:gd name="connsiteX40-299" fmla="*/ 3300412 w 3903662"/>
              <a:gd name="connsiteY40-300" fmla="*/ 3300412 w 3903662"/>
              <a:gd name="connsiteX41-301" fmla="*/ 3300412 w 3903662"/>
              <a:gd name="connsiteY41-302" fmla="*/ 3300412 w 3903662"/>
              <a:gd name="connsiteX42-303" fmla="*/ 3300412 w 3903662"/>
              <a:gd name="connsiteY42-304" fmla="*/ 3300412 w 3903662"/>
              <a:gd name="connsiteX43-305" fmla="*/ 3300412 w 3903662"/>
              <a:gd name="connsiteY43-306" fmla="*/ 3300412 w 3903662"/>
              <a:gd name="connsiteX44-307" fmla="*/ 3300412 w 3903662"/>
              <a:gd name="connsiteY44-308" fmla="*/ 3300412 w 3903662"/>
              <a:gd name="connsiteX45-309" fmla="*/ 3300412 w 3903662"/>
              <a:gd name="connsiteY45-310" fmla="*/ 3300412 w 3903662"/>
              <a:gd name="connsiteX46-311" fmla="*/ 3300412 w 3903662"/>
              <a:gd name="connsiteY46-312" fmla="*/ 3300412 w 3903662"/>
              <a:gd name="connsiteX47-313" fmla="*/ 3300412 w 3903662"/>
              <a:gd name="connsiteY47-314" fmla="*/ 3300412 w 3903662"/>
              <a:gd name="connsiteX48-315" fmla="*/ 3300412 w 3903662"/>
              <a:gd name="connsiteY48-316" fmla="*/ 3300412 w 3903662"/>
              <a:gd name="connsiteX49-317" fmla="*/ 3300412 w 3903662"/>
              <a:gd name="connsiteY49-318" fmla="*/ 3300412 w 3903662"/>
              <a:gd name="connsiteX50-319" fmla="*/ 3300412 w 3903662"/>
              <a:gd name="connsiteY50-320" fmla="*/ 3300412 w 3903662"/>
              <a:gd name="connsiteX51-321" fmla="*/ 3300412 w 3903662"/>
              <a:gd name="connsiteY51-322" fmla="*/ 3300412 w 3903662"/>
              <a:gd name="connsiteX52-323" fmla="*/ 3300412 w 3903662"/>
              <a:gd name="connsiteY52-324" fmla="*/ 3300412 w 3903662"/>
              <a:gd name="connsiteX0-325" fmla="*/ 3300412 w 3903662"/>
              <a:gd name="connsiteY0-326" fmla="*/ 3300412 w 3903662"/>
              <a:gd name="connsiteX1-327" fmla="*/ 3300412 w 3903662"/>
              <a:gd name="connsiteY1-328" fmla="*/ 3300412 w 3903662"/>
              <a:gd name="connsiteX2-329" fmla="*/ 3300412 w 3903662"/>
              <a:gd name="connsiteY2-330" fmla="*/ 3300412 w 3903662"/>
              <a:gd name="connsiteX3-331" fmla="*/ 3300412 w 3903662"/>
              <a:gd name="connsiteY3-332" fmla="*/ 3300412 w 3903662"/>
              <a:gd name="connsiteX4-333" fmla="*/ 3300412 w 3903662"/>
              <a:gd name="connsiteY4-334" fmla="*/ 3300412 w 3903662"/>
              <a:gd name="connsiteX5-335" fmla="*/ 3300412 w 3903662"/>
              <a:gd name="connsiteY5-336" fmla="*/ 3300412 w 3903662"/>
              <a:gd name="connsiteX6-337" fmla="*/ 3300412 w 3903662"/>
              <a:gd name="connsiteY6-338" fmla="*/ 3300412 w 3903662"/>
              <a:gd name="connsiteX7-339" fmla="*/ 3300412 w 3903662"/>
              <a:gd name="connsiteY7-340" fmla="*/ 3300412 w 3903662"/>
              <a:gd name="connsiteX8-341" fmla="*/ 3300412 w 3903662"/>
              <a:gd name="connsiteY8-342" fmla="*/ 3300412 w 3903662"/>
              <a:gd name="connsiteX9-343" fmla="*/ 3300412 w 3903662"/>
              <a:gd name="connsiteY9-344" fmla="*/ 3300412 w 3903662"/>
              <a:gd name="connsiteX10-345" fmla="*/ 3300412 w 3903662"/>
              <a:gd name="connsiteY10-346" fmla="*/ 3300412 w 3903662"/>
              <a:gd name="connsiteX11-347" fmla="*/ 3300412 w 3903662"/>
              <a:gd name="connsiteY11-348" fmla="*/ 3300412 w 3903662"/>
              <a:gd name="connsiteX12-349" fmla="*/ 3300412 w 3903662"/>
              <a:gd name="connsiteY12-350" fmla="*/ 3300412 w 3903662"/>
              <a:gd name="connsiteX13-351" fmla="*/ 3300412 w 3903662"/>
              <a:gd name="connsiteY13-352" fmla="*/ 3300412 w 3903662"/>
              <a:gd name="connsiteX14-353" fmla="*/ 3300412 w 3903662"/>
              <a:gd name="connsiteY14-354" fmla="*/ 3300412 w 3903662"/>
              <a:gd name="connsiteX15-355" fmla="*/ 3300412 w 3903662"/>
              <a:gd name="connsiteY15-356" fmla="*/ 3300412 w 3903662"/>
              <a:gd name="connsiteX16-357" fmla="*/ 3300412 w 3903662"/>
              <a:gd name="connsiteY16-358" fmla="*/ 3300412 w 3903662"/>
              <a:gd name="connsiteX17-359" fmla="*/ 3300412 w 3903662"/>
              <a:gd name="connsiteY17-360" fmla="*/ 3300412 w 3903662"/>
              <a:gd name="connsiteX18-361" fmla="*/ 3300412 w 3903662"/>
              <a:gd name="connsiteY18-362" fmla="*/ 3300412 w 3903662"/>
              <a:gd name="connsiteX19-363" fmla="*/ 3300412 w 3903662"/>
              <a:gd name="connsiteY19-364" fmla="*/ 3300412 w 3903662"/>
              <a:gd name="connsiteX20-365" fmla="*/ 3300412 w 3903662"/>
              <a:gd name="connsiteY20-366" fmla="*/ 3300412 w 3903662"/>
              <a:gd name="connsiteX21-367" fmla="*/ 3300412 w 3903662"/>
              <a:gd name="connsiteY21-368" fmla="*/ 3300412 w 3903662"/>
              <a:gd name="connsiteX22-369" fmla="*/ 3300412 w 3903662"/>
              <a:gd name="connsiteY22-370" fmla="*/ 3300412 w 3903662"/>
              <a:gd name="connsiteX23-371" fmla="*/ 3300412 w 3903662"/>
              <a:gd name="connsiteY23-372" fmla="*/ 3300412 w 3903662"/>
              <a:gd name="connsiteX24-373" fmla="*/ 3300412 w 3903662"/>
              <a:gd name="connsiteY24-374" fmla="*/ 3300412 w 3903662"/>
              <a:gd name="connsiteX25-375" fmla="*/ 3300412 w 3903662"/>
              <a:gd name="connsiteY25-376" fmla="*/ 3300412 w 3903662"/>
              <a:gd name="connsiteX26-377" fmla="*/ 3300412 w 3903662"/>
              <a:gd name="connsiteY26-378" fmla="*/ 3300412 w 3903662"/>
              <a:gd name="connsiteX27-379" fmla="*/ 3300412 w 3903662"/>
              <a:gd name="connsiteY27-380" fmla="*/ 3300412 w 3903662"/>
              <a:gd name="connsiteX28-381" fmla="*/ 3300412 w 3903662"/>
              <a:gd name="connsiteY28-382" fmla="*/ 3300412 w 3903662"/>
              <a:gd name="connsiteX29-383" fmla="*/ 3300412 w 3903662"/>
              <a:gd name="connsiteY29-384" fmla="*/ 3300412 w 3903662"/>
              <a:gd name="connsiteX30-385" fmla="*/ 3300412 w 3903662"/>
              <a:gd name="connsiteY30-386" fmla="*/ 3300412 w 3903662"/>
              <a:gd name="connsiteX31-387" fmla="*/ 3300412 w 3903662"/>
              <a:gd name="connsiteY31-388" fmla="*/ 3300412 w 3903662"/>
              <a:gd name="connsiteX32-389" fmla="*/ 3300412 w 3903662"/>
              <a:gd name="connsiteY32-390" fmla="*/ 3300412 w 3903662"/>
              <a:gd name="connsiteX33-391" fmla="*/ 3300412 w 3903662"/>
              <a:gd name="connsiteY33-392" fmla="*/ 3300412 w 3903662"/>
              <a:gd name="connsiteX34-393" fmla="*/ 3300412 w 3903662"/>
              <a:gd name="connsiteY34-394" fmla="*/ 3300412 w 3903662"/>
              <a:gd name="connsiteX35-395" fmla="*/ 3300412 w 3903662"/>
              <a:gd name="connsiteY35-396" fmla="*/ 3300412 w 3903662"/>
              <a:gd name="connsiteX36-397" fmla="*/ 3300412 w 3903662"/>
              <a:gd name="connsiteY36-398" fmla="*/ 3300412 w 3903662"/>
              <a:gd name="connsiteX37-399" fmla="*/ 3300412 w 3903662"/>
              <a:gd name="connsiteY37-400" fmla="*/ 3300412 w 3903662"/>
              <a:gd name="connsiteX38-401" fmla="*/ 3300412 w 3903662"/>
              <a:gd name="connsiteY38-402" fmla="*/ 3300412 w 3903662"/>
              <a:gd name="connsiteX39-403" fmla="*/ 3300412 w 3903662"/>
              <a:gd name="connsiteY39-404" fmla="*/ 3300412 w 3903662"/>
              <a:gd name="connsiteX40-405" fmla="*/ 3300412 w 3903662"/>
              <a:gd name="connsiteY40-406" fmla="*/ 3300412 w 3903662"/>
              <a:gd name="connsiteX41-407" fmla="*/ 3300412 w 3903662"/>
              <a:gd name="connsiteY41-408" fmla="*/ 3300412 w 3903662"/>
              <a:gd name="connsiteX42-409" fmla="*/ 3300412 w 3903662"/>
              <a:gd name="connsiteY42-410" fmla="*/ 3300412 w 3903662"/>
              <a:gd name="connsiteX43-411" fmla="*/ 3300412 w 3903662"/>
              <a:gd name="connsiteY43-412" fmla="*/ 3300412 w 3903662"/>
              <a:gd name="connsiteX44-413" fmla="*/ 3300412 w 3903662"/>
              <a:gd name="connsiteY44-414" fmla="*/ 3300412 w 3903662"/>
              <a:gd name="connsiteX45-415" fmla="*/ 3300412 w 3903662"/>
              <a:gd name="connsiteY45-416" fmla="*/ 3300412 w 3903662"/>
              <a:gd name="connsiteX46-417" fmla="*/ 3300412 w 3903662"/>
              <a:gd name="connsiteY46-418" fmla="*/ 3300412 w 3903662"/>
              <a:gd name="connsiteX47-419" fmla="*/ 3300412 w 3903662"/>
              <a:gd name="connsiteY47-420" fmla="*/ 3300412 w 3903662"/>
              <a:gd name="connsiteX48-421" fmla="*/ 3300412 w 3903662"/>
              <a:gd name="connsiteY48-422" fmla="*/ 3300412 w 3903662"/>
              <a:gd name="connsiteX49-423" fmla="*/ 3300412 w 3903662"/>
              <a:gd name="connsiteY49-424" fmla="*/ 3300412 w 3903662"/>
              <a:gd name="connsiteX50-425" fmla="*/ 3300412 w 3903662"/>
              <a:gd name="connsiteY50-426" fmla="*/ 3300412 w 3903662"/>
              <a:gd name="connsiteX51-427" fmla="*/ 3300412 w 3903662"/>
              <a:gd name="connsiteY51-428" fmla="*/ 3300412 w 3903662"/>
              <a:gd name="connsiteX0-429" fmla="*/ 3300412 w 3903662"/>
              <a:gd name="connsiteY0-430" fmla="*/ 3300412 w 3903662"/>
              <a:gd name="connsiteX1-431" fmla="*/ 3300412 w 3903662"/>
              <a:gd name="connsiteY1-432" fmla="*/ 3300412 w 3903662"/>
              <a:gd name="connsiteX2-433" fmla="*/ 3300412 w 3903662"/>
              <a:gd name="connsiteY2-434" fmla="*/ 3300412 w 3903662"/>
              <a:gd name="connsiteX3-435" fmla="*/ 3300412 w 3903662"/>
              <a:gd name="connsiteY3-436" fmla="*/ 3300412 w 3903662"/>
              <a:gd name="connsiteX4-437" fmla="*/ 3300412 w 3903662"/>
              <a:gd name="connsiteY4-438" fmla="*/ 3300412 w 3903662"/>
              <a:gd name="connsiteX5-439" fmla="*/ 3300412 w 3903662"/>
              <a:gd name="connsiteY5-440" fmla="*/ 3300412 w 3903662"/>
              <a:gd name="connsiteX6-441" fmla="*/ 3300412 w 3903662"/>
              <a:gd name="connsiteY6-442" fmla="*/ 3300412 w 3903662"/>
              <a:gd name="connsiteX7-443" fmla="*/ 3300412 w 3903662"/>
              <a:gd name="connsiteY7-444" fmla="*/ 3300412 w 3903662"/>
              <a:gd name="connsiteX8-445" fmla="*/ 3300412 w 3903662"/>
              <a:gd name="connsiteY8-446" fmla="*/ 3300412 w 3903662"/>
              <a:gd name="connsiteX9-447" fmla="*/ 3300412 w 3903662"/>
              <a:gd name="connsiteY9-448" fmla="*/ 3300412 w 3903662"/>
              <a:gd name="connsiteX10-449" fmla="*/ 3300412 w 3903662"/>
              <a:gd name="connsiteY10-450" fmla="*/ 3300412 w 3903662"/>
              <a:gd name="connsiteX11-451" fmla="*/ 3300412 w 3903662"/>
              <a:gd name="connsiteY11-452" fmla="*/ 3300412 w 3903662"/>
              <a:gd name="connsiteX12-453" fmla="*/ 3300412 w 3903662"/>
              <a:gd name="connsiteY12-454" fmla="*/ 3300412 w 3903662"/>
              <a:gd name="connsiteX13-455" fmla="*/ 3300412 w 3903662"/>
              <a:gd name="connsiteY13-456" fmla="*/ 3300412 w 3903662"/>
              <a:gd name="connsiteX14-457" fmla="*/ 3300412 w 3903662"/>
              <a:gd name="connsiteY14-458" fmla="*/ 3300412 w 3903662"/>
              <a:gd name="connsiteX15-459" fmla="*/ 3300412 w 3903662"/>
              <a:gd name="connsiteY15-460" fmla="*/ 3300412 w 3903662"/>
              <a:gd name="connsiteX16-461" fmla="*/ 3300412 w 3903662"/>
              <a:gd name="connsiteY16-462" fmla="*/ 3300412 w 3903662"/>
              <a:gd name="connsiteX17-463" fmla="*/ 3300412 w 3903662"/>
              <a:gd name="connsiteY17-464" fmla="*/ 3300412 w 3903662"/>
              <a:gd name="connsiteX18-465" fmla="*/ 3300412 w 3903662"/>
              <a:gd name="connsiteY18-466" fmla="*/ 3300412 w 3903662"/>
              <a:gd name="connsiteX19-467" fmla="*/ 3300412 w 3903662"/>
              <a:gd name="connsiteY19-468" fmla="*/ 3300412 w 3903662"/>
              <a:gd name="connsiteX20-469" fmla="*/ 3300412 w 3903662"/>
              <a:gd name="connsiteY20-470" fmla="*/ 3300412 w 3903662"/>
              <a:gd name="connsiteX21-471" fmla="*/ 3300412 w 3903662"/>
              <a:gd name="connsiteY21-472" fmla="*/ 3300412 w 3903662"/>
              <a:gd name="connsiteX22-473" fmla="*/ 3300412 w 3903662"/>
              <a:gd name="connsiteY22-474" fmla="*/ 3300412 w 3903662"/>
              <a:gd name="connsiteX23-475" fmla="*/ 3300412 w 3903662"/>
              <a:gd name="connsiteY23-476" fmla="*/ 3300412 w 3903662"/>
              <a:gd name="connsiteX24-477" fmla="*/ 3300412 w 3903662"/>
              <a:gd name="connsiteY24-478" fmla="*/ 3300412 w 3903662"/>
              <a:gd name="connsiteX25-479" fmla="*/ 3300412 w 3903662"/>
              <a:gd name="connsiteY25-480" fmla="*/ 3300412 w 3903662"/>
              <a:gd name="connsiteX26-481" fmla="*/ 3300412 w 3903662"/>
              <a:gd name="connsiteY26-482" fmla="*/ 3300412 w 3903662"/>
              <a:gd name="connsiteX27-483" fmla="*/ 3300412 w 3903662"/>
              <a:gd name="connsiteY27-484" fmla="*/ 3300412 w 3903662"/>
              <a:gd name="connsiteX28-485" fmla="*/ 3300412 w 3903662"/>
              <a:gd name="connsiteY28-486" fmla="*/ 3300412 w 3903662"/>
              <a:gd name="connsiteX29-487" fmla="*/ 3300412 w 3903662"/>
              <a:gd name="connsiteY29-488" fmla="*/ 3300412 w 3903662"/>
              <a:gd name="connsiteX30-489" fmla="*/ 3300412 w 3903662"/>
              <a:gd name="connsiteY30-490" fmla="*/ 3300412 w 3903662"/>
              <a:gd name="connsiteX31-491" fmla="*/ 3300412 w 3903662"/>
              <a:gd name="connsiteY31-492" fmla="*/ 3300412 w 3903662"/>
              <a:gd name="connsiteX32-493" fmla="*/ 3300412 w 3903662"/>
              <a:gd name="connsiteY32-494" fmla="*/ 3300412 w 3903662"/>
              <a:gd name="connsiteX33-495" fmla="*/ 3300412 w 3903662"/>
              <a:gd name="connsiteY33-496" fmla="*/ 3300412 w 3903662"/>
              <a:gd name="connsiteX34-497" fmla="*/ 3300412 w 3903662"/>
              <a:gd name="connsiteY34-498" fmla="*/ 3300412 w 3903662"/>
              <a:gd name="connsiteX35-499" fmla="*/ 3300412 w 3903662"/>
              <a:gd name="connsiteY35-500" fmla="*/ 3300412 w 3903662"/>
              <a:gd name="connsiteX36-501" fmla="*/ 3300412 w 3903662"/>
              <a:gd name="connsiteY36-502" fmla="*/ 3300412 w 3903662"/>
              <a:gd name="connsiteX37-503" fmla="*/ 3300412 w 3903662"/>
              <a:gd name="connsiteY37-504" fmla="*/ 3300412 w 3903662"/>
              <a:gd name="connsiteX38-505" fmla="*/ 3300412 w 3903662"/>
              <a:gd name="connsiteY38-506" fmla="*/ 3300412 w 3903662"/>
              <a:gd name="connsiteX39-507" fmla="*/ 3300412 w 3903662"/>
              <a:gd name="connsiteY39-508" fmla="*/ 3300412 w 3903662"/>
              <a:gd name="connsiteX40-509" fmla="*/ 3300412 w 3903662"/>
              <a:gd name="connsiteY40-510" fmla="*/ 3300412 w 3903662"/>
              <a:gd name="connsiteX41-511" fmla="*/ 3300412 w 3903662"/>
              <a:gd name="connsiteY41-512" fmla="*/ 3300412 w 3903662"/>
              <a:gd name="connsiteX42-513" fmla="*/ 3300412 w 3903662"/>
              <a:gd name="connsiteY42-514" fmla="*/ 3300412 w 3903662"/>
              <a:gd name="connsiteX43-515" fmla="*/ 3300412 w 3903662"/>
              <a:gd name="connsiteY43-516" fmla="*/ 3300412 w 3903662"/>
              <a:gd name="connsiteX44-517" fmla="*/ 3300412 w 3903662"/>
              <a:gd name="connsiteY44-518" fmla="*/ 3300412 w 3903662"/>
              <a:gd name="connsiteX45-519" fmla="*/ 3300412 w 3903662"/>
              <a:gd name="connsiteY45-520" fmla="*/ 3300412 w 3903662"/>
              <a:gd name="connsiteX46-521" fmla="*/ 3300412 w 3903662"/>
              <a:gd name="connsiteY46-522" fmla="*/ 3300412 w 3903662"/>
              <a:gd name="connsiteX47-523" fmla="*/ 3300412 w 3903662"/>
              <a:gd name="connsiteY47-524" fmla="*/ 3300412 w 3903662"/>
              <a:gd name="connsiteX48-525" fmla="*/ 3300412 w 3903662"/>
              <a:gd name="connsiteY48-526" fmla="*/ 3300412 w 3903662"/>
              <a:gd name="connsiteX49-527" fmla="*/ 3300412 w 3903662"/>
              <a:gd name="connsiteY49-528" fmla="*/ 3300412 w 3903662"/>
              <a:gd name="connsiteX50-529" fmla="*/ 3300412 w 3903662"/>
              <a:gd name="connsiteY50-530" fmla="*/ 3300412 w 3903662"/>
              <a:gd name="connsiteX0-531" fmla="*/ 3300412 w 3903662"/>
              <a:gd name="connsiteY0-532" fmla="*/ 3300412 w 3903662"/>
              <a:gd name="connsiteX1-533" fmla="*/ 3300412 w 3903662"/>
              <a:gd name="connsiteY1-534" fmla="*/ 3300412 w 3903662"/>
              <a:gd name="connsiteX2-535" fmla="*/ 3300412 w 3903662"/>
              <a:gd name="connsiteY2-536" fmla="*/ 3300412 w 3903662"/>
              <a:gd name="connsiteX3-537" fmla="*/ 3300412 w 3903662"/>
              <a:gd name="connsiteY3-538" fmla="*/ 3300412 w 3903662"/>
              <a:gd name="connsiteX4-539" fmla="*/ 3300412 w 3903662"/>
              <a:gd name="connsiteY4-540" fmla="*/ 3300412 w 3903662"/>
              <a:gd name="connsiteX5-541" fmla="*/ 3300412 w 3903662"/>
              <a:gd name="connsiteY5-542" fmla="*/ 3300412 w 3903662"/>
              <a:gd name="connsiteX6-543" fmla="*/ 3300412 w 3903662"/>
              <a:gd name="connsiteY6-544" fmla="*/ 3300412 w 3903662"/>
              <a:gd name="connsiteX7-545" fmla="*/ 3300412 w 3903662"/>
              <a:gd name="connsiteY7-546" fmla="*/ 3300412 w 3903662"/>
              <a:gd name="connsiteX8-547" fmla="*/ 3300412 w 3903662"/>
              <a:gd name="connsiteY8-548" fmla="*/ 3300412 w 3903662"/>
              <a:gd name="connsiteX9-549" fmla="*/ 3300412 w 3903662"/>
              <a:gd name="connsiteY9-550" fmla="*/ 3300412 w 3903662"/>
              <a:gd name="connsiteX10-551" fmla="*/ 3300412 w 3903662"/>
              <a:gd name="connsiteY10-552" fmla="*/ 3300412 w 3903662"/>
              <a:gd name="connsiteX11-553" fmla="*/ 3300412 w 3903662"/>
              <a:gd name="connsiteY11-554" fmla="*/ 3300412 w 3903662"/>
              <a:gd name="connsiteX12-555" fmla="*/ 3300412 w 3903662"/>
              <a:gd name="connsiteY12-556" fmla="*/ 3300412 w 3903662"/>
              <a:gd name="connsiteX13-557" fmla="*/ 3300412 w 3903662"/>
              <a:gd name="connsiteY13-558" fmla="*/ 3300412 w 3903662"/>
              <a:gd name="connsiteX14-559" fmla="*/ 3300412 w 3903662"/>
              <a:gd name="connsiteY14-560" fmla="*/ 3300412 w 3903662"/>
              <a:gd name="connsiteX15-561" fmla="*/ 3300412 w 3903662"/>
              <a:gd name="connsiteY15-562" fmla="*/ 3300412 w 3903662"/>
              <a:gd name="connsiteX16-563" fmla="*/ 3300412 w 3903662"/>
              <a:gd name="connsiteY16-564" fmla="*/ 3300412 w 3903662"/>
              <a:gd name="connsiteX17-565" fmla="*/ 3300412 w 3903662"/>
              <a:gd name="connsiteY17-566" fmla="*/ 3300412 w 3903662"/>
              <a:gd name="connsiteX18-567" fmla="*/ 3300412 w 3903662"/>
              <a:gd name="connsiteY18-568" fmla="*/ 3300412 w 3903662"/>
              <a:gd name="connsiteX19-569" fmla="*/ 3300412 w 3903662"/>
              <a:gd name="connsiteY19-570" fmla="*/ 3300412 w 3903662"/>
              <a:gd name="connsiteX20-571" fmla="*/ 3300412 w 3903662"/>
              <a:gd name="connsiteY20-572" fmla="*/ 3300412 w 3903662"/>
              <a:gd name="connsiteX21-573" fmla="*/ 3300412 w 3903662"/>
              <a:gd name="connsiteY21-574" fmla="*/ 3300412 w 3903662"/>
              <a:gd name="connsiteX22-575" fmla="*/ 3300412 w 3903662"/>
              <a:gd name="connsiteY22-576" fmla="*/ 3300412 w 3903662"/>
              <a:gd name="connsiteX23-577" fmla="*/ 3300412 w 3903662"/>
              <a:gd name="connsiteY23-578" fmla="*/ 3300412 w 3903662"/>
              <a:gd name="connsiteX24-579" fmla="*/ 3300412 w 3903662"/>
              <a:gd name="connsiteY24-580" fmla="*/ 3300412 w 3903662"/>
              <a:gd name="connsiteX25-581" fmla="*/ 3300412 w 3903662"/>
              <a:gd name="connsiteY25-582" fmla="*/ 3300412 w 3903662"/>
              <a:gd name="connsiteX26-583" fmla="*/ 3300412 w 3903662"/>
              <a:gd name="connsiteY26-584" fmla="*/ 3300412 w 3903662"/>
              <a:gd name="connsiteX27-585" fmla="*/ 3300412 w 3903662"/>
              <a:gd name="connsiteY27-586" fmla="*/ 3300412 w 3903662"/>
              <a:gd name="connsiteX28-587" fmla="*/ 3300412 w 3903662"/>
              <a:gd name="connsiteY28-588" fmla="*/ 3300412 w 3903662"/>
              <a:gd name="connsiteX29-589" fmla="*/ 3300412 w 3903662"/>
              <a:gd name="connsiteY29-590" fmla="*/ 3300412 w 3903662"/>
              <a:gd name="connsiteX30-591" fmla="*/ 3300412 w 3903662"/>
              <a:gd name="connsiteY30-592" fmla="*/ 3300412 w 3903662"/>
              <a:gd name="connsiteX31-593" fmla="*/ 3300412 w 3903662"/>
              <a:gd name="connsiteY31-594" fmla="*/ 3300412 w 3903662"/>
              <a:gd name="connsiteX32-595" fmla="*/ 3300412 w 3903662"/>
              <a:gd name="connsiteY32-596" fmla="*/ 3300412 w 3903662"/>
              <a:gd name="connsiteX33-597" fmla="*/ 3300412 w 3903662"/>
              <a:gd name="connsiteY33-598" fmla="*/ 3300412 w 3903662"/>
              <a:gd name="connsiteX34-599" fmla="*/ 3300412 w 3903662"/>
              <a:gd name="connsiteY34-600" fmla="*/ 3300412 w 3903662"/>
              <a:gd name="connsiteX35-601" fmla="*/ 3300412 w 3903662"/>
              <a:gd name="connsiteY35-602" fmla="*/ 3300412 w 3903662"/>
              <a:gd name="connsiteX36-603" fmla="*/ 3300412 w 3903662"/>
              <a:gd name="connsiteY36-604" fmla="*/ 3300412 w 3903662"/>
              <a:gd name="connsiteX37-605" fmla="*/ 3300412 w 3903662"/>
              <a:gd name="connsiteY37-606" fmla="*/ 3300412 w 3903662"/>
              <a:gd name="connsiteX38-607" fmla="*/ 3300412 w 3903662"/>
              <a:gd name="connsiteY38-608" fmla="*/ 3300412 w 3903662"/>
              <a:gd name="connsiteX39-609" fmla="*/ 3300412 w 3903662"/>
              <a:gd name="connsiteY39-610" fmla="*/ 3300412 w 3903662"/>
              <a:gd name="connsiteX40-611" fmla="*/ 3300412 w 3903662"/>
              <a:gd name="connsiteY40-612" fmla="*/ 3300412 w 3903662"/>
              <a:gd name="connsiteX41-613" fmla="*/ 3300412 w 3903662"/>
              <a:gd name="connsiteY41-614" fmla="*/ 3300412 w 3903662"/>
              <a:gd name="connsiteX42-615" fmla="*/ 3300412 w 3903662"/>
              <a:gd name="connsiteY42-616" fmla="*/ 3300412 w 3903662"/>
              <a:gd name="connsiteX43-617" fmla="*/ 3300412 w 3903662"/>
              <a:gd name="connsiteY43-618" fmla="*/ 3300412 w 3903662"/>
              <a:gd name="connsiteX44-619" fmla="*/ 3300412 w 3903662"/>
              <a:gd name="connsiteY44-620" fmla="*/ 3300412 w 3903662"/>
              <a:gd name="connsiteX45-621" fmla="*/ 3300412 w 3903662"/>
              <a:gd name="connsiteY45-622" fmla="*/ 3300412 w 3903662"/>
              <a:gd name="connsiteX46-623" fmla="*/ 3300412 w 3903662"/>
              <a:gd name="connsiteY46-624" fmla="*/ 3300412 w 3903662"/>
              <a:gd name="connsiteX47-625" fmla="*/ 3300412 w 3903662"/>
              <a:gd name="connsiteY47-626" fmla="*/ 3300412 w 3903662"/>
              <a:gd name="connsiteX48-627" fmla="*/ 3300412 w 3903662"/>
              <a:gd name="connsiteY48-628" fmla="*/ 3300412 w 3903662"/>
              <a:gd name="connsiteX49-629" fmla="*/ 3300412 w 3903662"/>
              <a:gd name="connsiteY49-630" fmla="*/ 3300412 w 3903662"/>
              <a:gd name="connsiteX0-631" fmla="*/ 3300412 w 3903662"/>
              <a:gd name="connsiteY0-632" fmla="*/ 3300412 w 3903662"/>
              <a:gd name="connsiteX1-633" fmla="*/ 3300412 w 3903662"/>
              <a:gd name="connsiteY1-634" fmla="*/ 3300412 w 3903662"/>
              <a:gd name="connsiteX2-635" fmla="*/ 3300412 w 3903662"/>
              <a:gd name="connsiteY2-636" fmla="*/ 3300412 w 3903662"/>
              <a:gd name="connsiteX3-637" fmla="*/ 3300412 w 3903662"/>
              <a:gd name="connsiteY3-638" fmla="*/ 3300412 w 3903662"/>
              <a:gd name="connsiteX4-639" fmla="*/ 3300412 w 3903662"/>
              <a:gd name="connsiteY4-640" fmla="*/ 3300412 w 3903662"/>
              <a:gd name="connsiteX5-641" fmla="*/ 3300412 w 3903662"/>
              <a:gd name="connsiteY5-642" fmla="*/ 3300412 w 3903662"/>
              <a:gd name="connsiteX6-643" fmla="*/ 3300412 w 3903662"/>
              <a:gd name="connsiteY6-644" fmla="*/ 3300412 w 3903662"/>
              <a:gd name="connsiteX7-645" fmla="*/ 3300412 w 3903662"/>
              <a:gd name="connsiteY7-646" fmla="*/ 3300412 w 3903662"/>
              <a:gd name="connsiteX8-647" fmla="*/ 3300412 w 3903662"/>
              <a:gd name="connsiteY8-648" fmla="*/ 3300412 w 3903662"/>
              <a:gd name="connsiteX9-649" fmla="*/ 3300412 w 3903662"/>
              <a:gd name="connsiteY9-650" fmla="*/ 3300412 w 3903662"/>
              <a:gd name="connsiteX10-651" fmla="*/ 3300412 w 3903662"/>
              <a:gd name="connsiteY10-652" fmla="*/ 3300412 w 3903662"/>
              <a:gd name="connsiteX11-653" fmla="*/ 3300412 w 3903662"/>
              <a:gd name="connsiteY11-654" fmla="*/ 3300412 w 3903662"/>
              <a:gd name="connsiteX12-655" fmla="*/ 3300412 w 3903662"/>
              <a:gd name="connsiteY12-656" fmla="*/ 3300412 w 3903662"/>
              <a:gd name="connsiteX13-657" fmla="*/ 3300412 w 3903662"/>
              <a:gd name="connsiteY13-658" fmla="*/ 3300412 w 3903662"/>
              <a:gd name="connsiteX14-659" fmla="*/ 3300412 w 3903662"/>
              <a:gd name="connsiteY14-660" fmla="*/ 3300412 w 3903662"/>
              <a:gd name="connsiteX15-661" fmla="*/ 3300412 w 3903662"/>
              <a:gd name="connsiteY15-662" fmla="*/ 3300412 w 3903662"/>
              <a:gd name="connsiteX16-663" fmla="*/ 3300412 w 3903662"/>
              <a:gd name="connsiteY16-664" fmla="*/ 3300412 w 3903662"/>
              <a:gd name="connsiteX17-665" fmla="*/ 3300412 w 3903662"/>
              <a:gd name="connsiteY17-666" fmla="*/ 3300412 w 3903662"/>
              <a:gd name="connsiteX18-667" fmla="*/ 3300412 w 3903662"/>
              <a:gd name="connsiteY18-668" fmla="*/ 3300412 w 3903662"/>
              <a:gd name="connsiteX19-669" fmla="*/ 3300412 w 3903662"/>
              <a:gd name="connsiteY19-670" fmla="*/ 3300412 w 3903662"/>
              <a:gd name="connsiteX20-671" fmla="*/ 3300412 w 3903662"/>
              <a:gd name="connsiteY20-672" fmla="*/ 3300412 w 3903662"/>
              <a:gd name="connsiteX21-673" fmla="*/ 3300412 w 3903662"/>
              <a:gd name="connsiteY21-674" fmla="*/ 3300412 w 3903662"/>
              <a:gd name="connsiteX22-675" fmla="*/ 3300412 w 3903662"/>
              <a:gd name="connsiteY22-676" fmla="*/ 3300412 w 3903662"/>
              <a:gd name="connsiteX23-677" fmla="*/ 3300412 w 3903662"/>
              <a:gd name="connsiteY23-678" fmla="*/ 3300412 w 3903662"/>
              <a:gd name="connsiteX24-679" fmla="*/ 3300412 w 3903662"/>
              <a:gd name="connsiteY24-680" fmla="*/ 3300412 w 3903662"/>
              <a:gd name="connsiteX25-681" fmla="*/ 3300412 w 3903662"/>
              <a:gd name="connsiteY25-682" fmla="*/ 3300412 w 3903662"/>
              <a:gd name="connsiteX26-683" fmla="*/ 3300412 w 3903662"/>
              <a:gd name="connsiteY26-684" fmla="*/ 3300412 w 3903662"/>
              <a:gd name="connsiteX27-685" fmla="*/ 3300412 w 3903662"/>
              <a:gd name="connsiteY27-686" fmla="*/ 3300412 w 3903662"/>
              <a:gd name="connsiteX28-687" fmla="*/ 3300412 w 3903662"/>
              <a:gd name="connsiteY28-688" fmla="*/ 3300412 w 3903662"/>
              <a:gd name="connsiteX29-689" fmla="*/ 3300412 w 3903662"/>
              <a:gd name="connsiteY29-690" fmla="*/ 3300412 w 3903662"/>
              <a:gd name="connsiteX30-691" fmla="*/ 3300412 w 3903662"/>
              <a:gd name="connsiteY30-692" fmla="*/ 3300412 w 3903662"/>
              <a:gd name="connsiteX31-693" fmla="*/ 3300412 w 3903662"/>
              <a:gd name="connsiteY31-694" fmla="*/ 3300412 w 3903662"/>
              <a:gd name="connsiteX32-695" fmla="*/ 3300412 w 3903662"/>
              <a:gd name="connsiteY32-696" fmla="*/ 3300412 w 3903662"/>
              <a:gd name="connsiteX33-697" fmla="*/ 3300412 w 3903662"/>
              <a:gd name="connsiteY33-698" fmla="*/ 3300412 w 3903662"/>
              <a:gd name="connsiteX34-699" fmla="*/ 3300412 w 3903662"/>
              <a:gd name="connsiteY34-700" fmla="*/ 3300412 w 3903662"/>
              <a:gd name="connsiteX35-701" fmla="*/ 3300412 w 3903662"/>
              <a:gd name="connsiteY35-702" fmla="*/ 3300412 w 3903662"/>
              <a:gd name="connsiteX36-703" fmla="*/ 3300412 w 3903662"/>
              <a:gd name="connsiteY36-704" fmla="*/ 3300412 w 3903662"/>
              <a:gd name="connsiteX37-705" fmla="*/ 3300412 w 3903662"/>
              <a:gd name="connsiteY37-706" fmla="*/ 3300412 w 3903662"/>
              <a:gd name="connsiteX38-707" fmla="*/ 3300412 w 3903662"/>
              <a:gd name="connsiteY38-708" fmla="*/ 3300412 w 3903662"/>
              <a:gd name="connsiteX39-709" fmla="*/ 3300412 w 3903662"/>
              <a:gd name="connsiteY39-710" fmla="*/ 3300412 w 3903662"/>
              <a:gd name="connsiteX40-711" fmla="*/ 3300412 w 3903662"/>
              <a:gd name="connsiteY40-712" fmla="*/ 3300412 w 3903662"/>
              <a:gd name="connsiteX41-713" fmla="*/ 3300412 w 3903662"/>
              <a:gd name="connsiteY41-714" fmla="*/ 3300412 w 3903662"/>
              <a:gd name="connsiteX42-715" fmla="*/ 3300412 w 3903662"/>
              <a:gd name="connsiteY42-716" fmla="*/ 3300412 w 3903662"/>
              <a:gd name="connsiteX43-717" fmla="*/ 3300412 w 3903662"/>
              <a:gd name="connsiteY43-718" fmla="*/ 3300412 w 3903662"/>
              <a:gd name="connsiteX44-719" fmla="*/ 3300412 w 3903662"/>
              <a:gd name="connsiteY44-720" fmla="*/ 3300412 w 3903662"/>
              <a:gd name="connsiteX45-721" fmla="*/ 3300412 w 3903662"/>
              <a:gd name="connsiteY45-722" fmla="*/ 3300412 w 3903662"/>
              <a:gd name="connsiteX46-723" fmla="*/ 3300412 w 3903662"/>
              <a:gd name="connsiteY46-724" fmla="*/ 3300412 w 3903662"/>
              <a:gd name="connsiteX47-725" fmla="*/ 3300412 w 3903662"/>
              <a:gd name="connsiteY47-726" fmla="*/ 3300412 w 3903662"/>
              <a:gd name="connsiteX48-727" fmla="*/ 3300412 w 3903662"/>
              <a:gd name="connsiteY48-728" fmla="*/ 3300412 w 3903662"/>
              <a:gd name="connsiteX0-729" fmla="*/ 3300412 w 3903662"/>
              <a:gd name="connsiteY0-730" fmla="*/ 3300412 w 3903662"/>
              <a:gd name="connsiteX1-731" fmla="*/ 3300412 w 3903662"/>
              <a:gd name="connsiteY1-732" fmla="*/ 3300412 w 3903662"/>
              <a:gd name="connsiteX2-733" fmla="*/ 3300412 w 3903662"/>
              <a:gd name="connsiteY2-734" fmla="*/ 3300412 w 3903662"/>
              <a:gd name="connsiteX3-735" fmla="*/ 3300412 w 3903662"/>
              <a:gd name="connsiteY3-736" fmla="*/ 3300412 w 3903662"/>
              <a:gd name="connsiteX4-737" fmla="*/ 3300412 w 3903662"/>
              <a:gd name="connsiteY4-738" fmla="*/ 3300412 w 3903662"/>
              <a:gd name="connsiteX5-739" fmla="*/ 3300412 w 3903662"/>
              <a:gd name="connsiteY5-740" fmla="*/ 3300412 w 3903662"/>
              <a:gd name="connsiteX6-741" fmla="*/ 3300412 w 3903662"/>
              <a:gd name="connsiteY6-742" fmla="*/ 3300412 w 3903662"/>
              <a:gd name="connsiteX7-743" fmla="*/ 3300412 w 3903662"/>
              <a:gd name="connsiteY7-744" fmla="*/ 3300412 w 3903662"/>
              <a:gd name="connsiteX8-745" fmla="*/ 3300412 w 3903662"/>
              <a:gd name="connsiteY8-746" fmla="*/ 3300412 w 3903662"/>
              <a:gd name="connsiteX9-747" fmla="*/ 3300412 w 3903662"/>
              <a:gd name="connsiteY9-748" fmla="*/ 3300412 w 3903662"/>
              <a:gd name="connsiteX10-749" fmla="*/ 3300412 w 3903662"/>
              <a:gd name="connsiteY10-750" fmla="*/ 3300412 w 3903662"/>
              <a:gd name="connsiteX11-751" fmla="*/ 3300412 w 3903662"/>
              <a:gd name="connsiteY11-752" fmla="*/ 3300412 w 3903662"/>
              <a:gd name="connsiteX12-753" fmla="*/ 3300412 w 3903662"/>
              <a:gd name="connsiteY12-754" fmla="*/ 3300412 w 3903662"/>
              <a:gd name="connsiteX13-755" fmla="*/ 3300412 w 3903662"/>
              <a:gd name="connsiteY13-756" fmla="*/ 3300412 w 3903662"/>
              <a:gd name="connsiteX14-757" fmla="*/ 3300412 w 3903662"/>
              <a:gd name="connsiteY14-758" fmla="*/ 3300412 w 3903662"/>
              <a:gd name="connsiteX15-759" fmla="*/ 3300412 w 3903662"/>
              <a:gd name="connsiteY15-760" fmla="*/ 3300412 w 3903662"/>
              <a:gd name="connsiteX16-761" fmla="*/ 3300412 w 3903662"/>
              <a:gd name="connsiteY16-762" fmla="*/ 3300412 w 3903662"/>
              <a:gd name="connsiteX17-763" fmla="*/ 3300412 w 3903662"/>
              <a:gd name="connsiteY17-764" fmla="*/ 3300412 w 3903662"/>
              <a:gd name="connsiteX18-765" fmla="*/ 3300412 w 3903662"/>
              <a:gd name="connsiteY18-766" fmla="*/ 3300412 w 3903662"/>
              <a:gd name="connsiteX19-767" fmla="*/ 3300412 w 3903662"/>
              <a:gd name="connsiteY19-768" fmla="*/ 3300412 w 3903662"/>
              <a:gd name="connsiteX20-769" fmla="*/ 3300412 w 3903662"/>
              <a:gd name="connsiteY20-770" fmla="*/ 3300412 w 3903662"/>
              <a:gd name="connsiteX21-771" fmla="*/ 3300412 w 3903662"/>
              <a:gd name="connsiteY21-772" fmla="*/ 3300412 w 3903662"/>
              <a:gd name="connsiteX22-773" fmla="*/ 3300412 w 3903662"/>
              <a:gd name="connsiteY22-774" fmla="*/ 3300412 w 3903662"/>
              <a:gd name="connsiteX23-775" fmla="*/ 3300412 w 3903662"/>
              <a:gd name="connsiteY23-776" fmla="*/ 3300412 w 3903662"/>
              <a:gd name="connsiteX24-777" fmla="*/ 3300412 w 3903662"/>
              <a:gd name="connsiteY24-778" fmla="*/ 3300412 w 3903662"/>
              <a:gd name="connsiteX25-779" fmla="*/ 3300412 w 3903662"/>
              <a:gd name="connsiteY25-780" fmla="*/ 3300412 w 3903662"/>
              <a:gd name="connsiteX26-781" fmla="*/ 3300412 w 3903662"/>
              <a:gd name="connsiteY26-782" fmla="*/ 3300412 w 3903662"/>
              <a:gd name="connsiteX27-783" fmla="*/ 3300412 w 3903662"/>
              <a:gd name="connsiteY27-784" fmla="*/ 3300412 w 3903662"/>
              <a:gd name="connsiteX28-785" fmla="*/ 3300412 w 3903662"/>
              <a:gd name="connsiteY28-786" fmla="*/ 3300412 w 3903662"/>
              <a:gd name="connsiteX29-787" fmla="*/ 3300412 w 3903662"/>
              <a:gd name="connsiteY29-788" fmla="*/ 3300412 w 3903662"/>
              <a:gd name="connsiteX30-789" fmla="*/ 3300412 w 3903662"/>
              <a:gd name="connsiteY30-790" fmla="*/ 3300412 w 3903662"/>
              <a:gd name="connsiteX31-791" fmla="*/ 3300412 w 3903662"/>
              <a:gd name="connsiteY31-792" fmla="*/ 3300412 w 3903662"/>
              <a:gd name="connsiteX32-793" fmla="*/ 3300412 w 3903662"/>
              <a:gd name="connsiteY32-794" fmla="*/ 3300412 w 3903662"/>
              <a:gd name="connsiteX33-795" fmla="*/ 3300412 w 3903662"/>
              <a:gd name="connsiteY33-796" fmla="*/ 3300412 w 3903662"/>
              <a:gd name="connsiteX34-797" fmla="*/ 3300412 w 3903662"/>
              <a:gd name="connsiteY34-798" fmla="*/ 3300412 w 3903662"/>
              <a:gd name="connsiteX35-799" fmla="*/ 3300412 w 3903662"/>
              <a:gd name="connsiteY35-800" fmla="*/ 3300412 w 3903662"/>
              <a:gd name="connsiteX36-801" fmla="*/ 3300412 w 3903662"/>
              <a:gd name="connsiteY36-802" fmla="*/ 3300412 w 3903662"/>
              <a:gd name="connsiteX37-803" fmla="*/ 3300412 w 3903662"/>
              <a:gd name="connsiteY37-804" fmla="*/ 3300412 w 3903662"/>
              <a:gd name="connsiteX38-805" fmla="*/ 3300412 w 3903662"/>
              <a:gd name="connsiteY38-806" fmla="*/ 3300412 w 3903662"/>
              <a:gd name="connsiteX39-807" fmla="*/ 3300412 w 3903662"/>
              <a:gd name="connsiteY39-808" fmla="*/ 3300412 w 3903662"/>
              <a:gd name="connsiteX40-809" fmla="*/ 3300412 w 3903662"/>
              <a:gd name="connsiteY40-810" fmla="*/ 3300412 w 3903662"/>
              <a:gd name="connsiteX41-811" fmla="*/ 3300412 w 3903662"/>
              <a:gd name="connsiteY41-812" fmla="*/ 3300412 w 3903662"/>
              <a:gd name="connsiteX42-813" fmla="*/ 3300412 w 3903662"/>
              <a:gd name="connsiteY42-814" fmla="*/ 3300412 w 3903662"/>
              <a:gd name="connsiteX43-815" fmla="*/ 3300412 w 3903662"/>
              <a:gd name="connsiteY43-816" fmla="*/ 3300412 w 3903662"/>
              <a:gd name="connsiteX44-817" fmla="*/ 3300412 w 3903662"/>
              <a:gd name="connsiteY44-818" fmla="*/ 3300412 w 3903662"/>
              <a:gd name="connsiteX45-819" fmla="*/ 3300412 w 3903662"/>
              <a:gd name="connsiteY45-820" fmla="*/ 3300412 w 3903662"/>
              <a:gd name="connsiteX46-821" fmla="*/ 3300412 w 3903662"/>
              <a:gd name="connsiteY46-822" fmla="*/ 3300412 w 3903662"/>
              <a:gd name="connsiteX47-823" fmla="*/ 3300412 w 3903662"/>
              <a:gd name="connsiteY47-824" fmla="*/ 3300412 w 3903662"/>
              <a:gd name="connsiteX0-825" fmla="*/ 3300412 w 3903662"/>
              <a:gd name="connsiteY0-826" fmla="*/ 3300412 w 3903662"/>
              <a:gd name="connsiteX1-827" fmla="*/ 3300412 w 3903662"/>
              <a:gd name="connsiteY1-828" fmla="*/ 3300412 w 3903662"/>
              <a:gd name="connsiteX2-829" fmla="*/ 3300412 w 3903662"/>
              <a:gd name="connsiteY2-830" fmla="*/ 3300412 w 3903662"/>
              <a:gd name="connsiteX3-831" fmla="*/ 3300412 w 3903662"/>
              <a:gd name="connsiteY3-832" fmla="*/ 3300412 w 3903662"/>
              <a:gd name="connsiteX4-833" fmla="*/ 3300412 w 3903662"/>
              <a:gd name="connsiteY4-834" fmla="*/ 3300412 w 3903662"/>
              <a:gd name="connsiteX5-835" fmla="*/ 3300412 w 3903662"/>
              <a:gd name="connsiteY5-836" fmla="*/ 3300412 w 3903662"/>
              <a:gd name="connsiteX6-837" fmla="*/ 3300412 w 3903662"/>
              <a:gd name="connsiteY6-838" fmla="*/ 3300412 w 3903662"/>
              <a:gd name="connsiteX7-839" fmla="*/ 3300412 w 3903662"/>
              <a:gd name="connsiteY7-840" fmla="*/ 3300412 w 3903662"/>
              <a:gd name="connsiteX8-841" fmla="*/ 3300412 w 3903662"/>
              <a:gd name="connsiteY8-842" fmla="*/ 3300412 w 3903662"/>
              <a:gd name="connsiteX9-843" fmla="*/ 3300412 w 3903662"/>
              <a:gd name="connsiteY9-844" fmla="*/ 3300412 w 3903662"/>
              <a:gd name="connsiteX10-845" fmla="*/ 3300412 w 3903662"/>
              <a:gd name="connsiteY10-846" fmla="*/ 3300412 w 3903662"/>
              <a:gd name="connsiteX11-847" fmla="*/ 3300412 w 3903662"/>
              <a:gd name="connsiteY11-848" fmla="*/ 3300412 w 3903662"/>
              <a:gd name="connsiteX12-849" fmla="*/ 3300412 w 3903662"/>
              <a:gd name="connsiteY12-850" fmla="*/ 3300412 w 3903662"/>
              <a:gd name="connsiteX13-851" fmla="*/ 3300412 w 3903662"/>
              <a:gd name="connsiteY13-852" fmla="*/ 3300412 w 3903662"/>
              <a:gd name="connsiteX14-853" fmla="*/ 3300412 w 3903662"/>
              <a:gd name="connsiteY14-854" fmla="*/ 3300412 w 3903662"/>
              <a:gd name="connsiteX15-855" fmla="*/ 3300412 w 3903662"/>
              <a:gd name="connsiteY15-856" fmla="*/ 3300412 w 3903662"/>
              <a:gd name="connsiteX16-857" fmla="*/ 3300412 w 3903662"/>
              <a:gd name="connsiteY16-858" fmla="*/ 3300412 w 3903662"/>
              <a:gd name="connsiteX17-859" fmla="*/ 3300412 w 3903662"/>
              <a:gd name="connsiteY17-860" fmla="*/ 3300412 w 3903662"/>
              <a:gd name="connsiteX18-861" fmla="*/ 3300412 w 3903662"/>
              <a:gd name="connsiteY18-862" fmla="*/ 3300412 w 3903662"/>
              <a:gd name="connsiteX19-863" fmla="*/ 3300412 w 3903662"/>
              <a:gd name="connsiteY19-864" fmla="*/ 3300412 w 3903662"/>
              <a:gd name="connsiteX20-865" fmla="*/ 3300412 w 3903662"/>
              <a:gd name="connsiteY20-866" fmla="*/ 3300412 w 3903662"/>
              <a:gd name="connsiteX21-867" fmla="*/ 3300412 w 3903662"/>
              <a:gd name="connsiteY21-868" fmla="*/ 3300412 w 3903662"/>
              <a:gd name="connsiteX22-869" fmla="*/ 3300412 w 3903662"/>
              <a:gd name="connsiteY22-870" fmla="*/ 3300412 w 3903662"/>
              <a:gd name="connsiteX23-871" fmla="*/ 3300412 w 3903662"/>
              <a:gd name="connsiteY23-872" fmla="*/ 3300412 w 3903662"/>
              <a:gd name="connsiteX24-873" fmla="*/ 3300412 w 3903662"/>
              <a:gd name="connsiteY24-874" fmla="*/ 3300412 w 3903662"/>
              <a:gd name="connsiteX25-875" fmla="*/ 3300412 w 3903662"/>
              <a:gd name="connsiteY25-876" fmla="*/ 3300412 w 3903662"/>
              <a:gd name="connsiteX26-877" fmla="*/ 3300412 w 3903662"/>
              <a:gd name="connsiteY26-878" fmla="*/ 3300412 w 3903662"/>
              <a:gd name="connsiteX27-879" fmla="*/ 3300412 w 3903662"/>
              <a:gd name="connsiteY27-880" fmla="*/ 3300412 w 3903662"/>
              <a:gd name="connsiteX28-881" fmla="*/ 3300412 w 3903662"/>
              <a:gd name="connsiteY28-882" fmla="*/ 3300412 w 3903662"/>
              <a:gd name="connsiteX29-883" fmla="*/ 3300412 w 3903662"/>
              <a:gd name="connsiteY29-884" fmla="*/ 3300412 w 3903662"/>
              <a:gd name="connsiteX30-885" fmla="*/ 3300412 w 3903662"/>
              <a:gd name="connsiteY30-886" fmla="*/ 3300412 w 3903662"/>
              <a:gd name="connsiteX31-887" fmla="*/ 3300412 w 3903662"/>
              <a:gd name="connsiteY31-888" fmla="*/ 3300412 w 3903662"/>
              <a:gd name="connsiteX32-889" fmla="*/ 3300412 w 3903662"/>
              <a:gd name="connsiteY32-890" fmla="*/ 3300412 w 3903662"/>
              <a:gd name="connsiteX33-891" fmla="*/ 3300412 w 3903662"/>
              <a:gd name="connsiteY33-892" fmla="*/ 3300412 w 3903662"/>
              <a:gd name="connsiteX34-893" fmla="*/ 3300412 w 3903662"/>
              <a:gd name="connsiteY34-894" fmla="*/ 3300412 w 3903662"/>
              <a:gd name="connsiteX35-895" fmla="*/ 3300412 w 3903662"/>
              <a:gd name="connsiteY35-896" fmla="*/ 3300412 w 3903662"/>
              <a:gd name="connsiteX36-897" fmla="*/ 3300412 w 3903662"/>
              <a:gd name="connsiteY36-898" fmla="*/ 3300412 w 3903662"/>
              <a:gd name="connsiteX37-899" fmla="*/ 3300412 w 3903662"/>
              <a:gd name="connsiteY37-900" fmla="*/ 3300412 w 3903662"/>
              <a:gd name="connsiteX38-901" fmla="*/ 3300412 w 3903662"/>
              <a:gd name="connsiteY38-902" fmla="*/ 3300412 w 3903662"/>
              <a:gd name="connsiteX39-903" fmla="*/ 3300412 w 3903662"/>
              <a:gd name="connsiteY39-904" fmla="*/ 3300412 w 3903662"/>
              <a:gd name="connsiteX40-905" fmla="*/ 3300412 w 3903662"/>
              <a:gd name="connsiteY40-906" fmla="*/ 3300412 w 3903662"/>
              <a:gd name="connsiteX41-907" fmla="*/ 3300412 w 3903662"/>
              <a:gd name="connsiteY41-908" fmla="*/ 3300412 w 3903662"/>
              <a:gd name="connsiteX42-909" fmla="*/ 3300412 w 3903662"/>
              <a:gd name="connsiteY42-910" fmla="*/ 3300412 w 3903662"/>
              <a:gd name="connsiteX43-911" fmla="*/ 3300412 w 3903662"/>
              <a:gd name="connsiteY43-912" fmla="*/ 3300412 w 3903662"/>
              <a:gd name="connsiteX44-913" fmla="*/ 3300412 w 3903662"/>
              <a:gd name="connsiteY44-914" fmla="*/ 3300412 w 3903662"/>
              <a:gd name="connsiteX45-915" fmla="*/ 3300412 w 3903662"/>
              <a:gd name="connsiteY45-916" fmla="*/ 3300412 w 3903662"/>
              <a:gd name="connsiteX46-917" fmla="*/ 3300412 w 3903662"/>
              <a:gd name="connsiteY46-918" fmla="*/ 3300412 w 3903662"/>
              <a:gd name="connsiteX0-919" fmla="*/ 3300412 w 3903662"/>
              <a:gd name="connsiteY0-920" fmla="*/ 3300412 w 3903662"/>
              <a:gd name="connsiteX1-921" fmla="*/ 3300412 w 3903662"/>
              <a:gd name="connsiteY1-922" fmla="*/ 3300412 w 3903662"/>
              <a:gd name="connsiteX2-923" fmla="*/ 3300412 w 3903662"/>
              <a:gd name="connsiteY2-924" fmla="*/ 3300412 w 3903662"/>
              <a:gd name="connsiteX3-925" fmla="*/ 3300412 w 3903662"/>
              <a:gd name="connsiteY3-926" fmla="*/ 3300412 w 3903662"/>
              <a:gd name="connsiteX4-927" fmla="*/ 3300412 w 3903662"/>
              <a:gd name="connsiteY4-928" fmla="*/ 3300412 w 3903662"/>
              <a:gd name="connsiteX5-929" fmla="*/ 3300412 w 3903662"/>
              <a:gd name="connsiteY5-930" fmla="*/ 3300412 w 3903662"/>
              <a:gd name="connsiteX6-931" fmla="*/ 3300412 w 3903662"/>
              <a:gd name="connsiteY6-932" fmla="*/ 3300412 w 3903662"/>
              <a:gd name="connsiteX7-933" fmla="*/ 3300412 w 3903662"/>
              <a:gd name="connsiteY7-934" fmla="*/ 3300412 w 3903662"/>
              <a:gd name="connsiteX8-935" fmla="*/ 3300412 w 3903662"/>
              <a:gd name="connsiteY8-936" fmla="*/ 3300412 w 3903662"/>
              <a:gd name="connsiteX9-937" fmla="*/ 3300412 w 3903662"/>
              <a:gd name="connsiteY9-938" fmla="*/ 3300412 w 3903662"/>
              <a:gd name="connsiteX10-939" fmla="*/ 3300412 w 3903662"/>
              <a:gd name="connsiteY10-940" fmla="*/ 3300412 w 3903662"/>
              <a:gd name="connsiteX11-941" fmla="*/ 3300412 w 3903662"/>
              <a:gd name="connsiteY11-942" fmla="*/ 3300412 w 3903662"/>
              <a:gd name="connsiteX12-943" fmla="*/ 3300412 w 3903662"/>
              <a:gd name="connsiteY12-944" fmla="*/ 3300412 w 3903662"/>
              <a:gd name="connsiteX13-945" fmla="*/ 3300412 w 3903662"/>
              <a:gd name="connsiteY13-946" fmla="*/ 3300412 w 3903662"/>
              <a:gd name="connsiteX14-947" fmla="*/ 3300412 w 3903662"/>
              <a:gd name="connsiteY14-948" fmla="*/ 3300412 w 3903662"/>
              <a:gd name="connsiteX15-949" fmla="*/ 3300412 w 3903662"/>
              <a:gd name="connsiteY15-950" fmla="*/ 3300412 w 3903662"/>
              <a:gd name="connsiteX16-951" fmla="*/ 3300412 w 3903662"/>
              <a:gd name="connsiteY16-952" fmla="*/ 3300412 w 3903662"/>
              <a:gd name="connsiteX17-953" fmla="*/ 3300412 w 3903662"/>
              <a:gd name="connsiteY17-954" fmla="*/ 3300412 w 3903662"/>
              <a:gd name="connsiteX18-955" fmla="*/ 3300412 w 3903662"/>
              <a:gd name="connsiteY18-956" fmla="*/ 3300412 w 3903662"/>
              <a:gd name="connsiteX19-957" fmla="*/ 3300412 w 3903662"/>
              <a:gd name="connsiteY19-958" fmla="*/ 3300412 w 3903662"/>
              <a:gd name="connsiteX20-959" fmla="*/ 3300412 w 3903662"/>
              <a:gd name="connsiteY20-960" fmla="*/ 3300412 w 3903662"/>
              <a:gd name="connsiteX21-961" fmla="*/ 3300412 w 3903662"/>
              <a:gd name="connsiteY21-962" fmla="*/ 3300412 w 3903662"/>
              <a:gd name="connsiteX22-963" fmla="*/ 3300412 w 3903662"/>
              <a:gd name="connsiteY22-964" fmla="*/ 3300412 w 3903662"/>
              <a:gd name="connsiteX23-965" fmla="*/ 3300412 w 3903662"/>
              <a:gd name="connsiteY23-966" fmla="*/ 3300412 w 3903662"/>
              <a:gd name="connsiteX24-967" fmla="*/ 3300412 w 3903662"/>
              <a:gd name="connsiteY24-968" fmla="*/ 3300412 w 3903662"/>
              <a:gd name="connsiteX25-969" fmla="*/ 3300412 w 3903662"/>
              <a:gd name="connsiteY25-970" fmla="*/ 3300412 w 3903662"/>
              <a:gd name="connsiteX26-971" fmla="*/ 3300412 w 3903662"/>
              <a:gd name="connsiteY26-972" fmla="*/ 3300412 w 3903662"/>
              <a:gd name="connsiteX27-973" fmla="*/ 3300412 w 3903662"/>
              <a:gd name="connsiteY27-974" fmla="*/ 3300412 w 3903662"/>
              <a:gd name="connsiteX28-975" fmla="*/ 3300412 w 3903662"/>
              <a:gd name="connsiteY28-976" fmla="*/ 3300412 w 3903662"/>
              <a:gd name="connsiteX29-977" fmla="*/ 3300412 w 3903662"/>
              <a:gd name="connsiteY29-978" fmla="*/ 3300412 w 3903662"/>
              <a:gd name="connsiteX30-979" fmla="*/ 3300412 w 3903662"/>
              <a:gd name="connsiteY30-980" fmla="*/ 3300412 w 3903662"/>
              <a:gd name="connsiteX31-981" fmla="*/ 3300412 w 3903662"/>
              <a:gd name="connsiteY31-982" fmla="*/ 3300412 w 3903662"/>
              <a:gd name="connsiteX32-983" fmla="*/ 3300412 w 3903662"/>
              <a:gd name="connsiteY32-984" fmla="*/ 3300412 w 3903662"/>
              <a:gd name="connsiteX33-985" fmla="*/ 3300412 w 3903662"/>
              <a:gd name="connsiteY33-986" fmla="*/ 3300412 w 3903662"/>
              <a:gd name="connsiteX34-987" fmla="*/ 3300412 w 3903662"/>
              <a:gd name="connsiteY34-988" fmla="*/ 3300412 w 3903662"/>
              <a:gd name="connsiteX35-989" fmla="*/ 3300412 w 3903662"/>
              <a:gd name="connsiteY35-990" fmla="*/ 3300412 w 3903662"/>
              <a:gd name="connsiteX36-991" fmla="*/ 3300412 w 3903662"/>
              <a:gd name="connsiteY36-992" fmla="*/ 3300412 w 3903662"/>
              <a:gd name="connsiteX37-993" fmla="*/ 3300412 w 3903662"/>
              <a:gd name="connsiteY37-994" fmla="*/ 3300412 w 3903662"/>
              <a:gd name="connsiteX38-995" fmla="*/ 3300412 w 3903662"/>
              <a:gd name="connsiteY38-996" fmla="*/ 3300412 w 3903662"/>
              <a:gd name="connsiteX39-997" fmla="*/ 3300412 w 3903662"/>
              <a:gd name="connsiteY39-998" fmla="*/ 3300412 w 3903662"/>
              <a:gd name="connsiteX40-999" fmla="*/ 3300412 w 3903662"/>
              <a:gd name="connsiteY40-1000" fmla="*/ 3300412 w 3903662"/>
              <a:gd name="connsiteX41-1001" fmla="*/ 3300412 w 3903662"/>
              <a:gd name="connsiteY41-1002" fmla="*/ 3300412 w 3903662"/>
              <a:gd name="connsiteX42-1003" fmla="*/ 3300412 w 3903662"/>
              <a:gd name="connsiteY42-1004" fmla="*/ 3300412 w 3903662"/>
              <a:gd name="connsiteX43-1005" fmla="*/ 3300412 w 3903662"/>
              <a:gd name="connsiteY43-1006" fmla="*/ 3300412 w 3903662"/>
              <a:gd name="connsiteX44-1007" fmla="*/ 3300412 w 3903662"/>
              <a:gd name="connsiteY44-1008" fmla="*/ 3300412 w 3903662"/>
              <a:gd name="connsiteX45-1009" fmla="*/ 3300412 w 3903662"/>
              <a:gd name="connsiteY45-1010" fmla="*/ 3300412 w 3903662"/>
              <a:gd name="connsiteX0-1011" fmla="*/ 3300412 w 3903662"/>
              <a:gd name="connsiteY0-1012" fmla="*/ 3300412 w 3903662"/>
              <a:gd name="connsiteX1-1013" fmla="*/ 3300412 w 3903662"/>
              <a:gd name="connsiteY1-1014" fmla="*/ 3300412 w 3903662"/>
              <a:gd name="connsiteX2-1015" fmla="*/ 3300412 w 3903662"/>
              <a:gd name="connsiteY2-1016" fmla="*/ 3300412 w 3903662"/>
              <a:gd name="connsiteX3-1017" fmla="*/ 3300412 w 3903662"/>
              <a:gd name="connsiteY3-1018" fmla="*/ 3300412 w 3903662"/>
              <a:gd name="connsiteX4-1019" fmla="*/ 3300412 w 3903662"/>
              <a:gd name="connsiteY4-1020" fmla="*/ 3300412 w 3903662"/>
              <a:gd name="connsiteX5-1021" fmla="*/ 3300412 w 3903662"/>
              <a:gd name="connsiteY5-1022" fmla="*/ 3300412 w 3903662"/>
              <a:gd name="connsiteX6-1023" fmla="*/ 3300412 w 3903662"/>
              <a:gd name="connsiteY6-1024" fmla="*/ 3300412 w 3903662"/>
              <a:gd name="connsiteX7-1025" fmla="*/ 3300412 w 3903662"/>
              <a:gd name="connsiteY7-1026" fmla="*/ 3300412 w 3903662"/>
              <a:gd name="connsiteX8-1027" fmla="*/ 3300412 w 3903662"/>
              <a:gd name="connsiteY8-1028" fmla="*/ 3300412 w 3903662"/>
              <a:gd name="connsiteX9-1029" fmla="*/ 3300412 w 3903662"/>
              <a:gd name="connsiteY9-1030" fmla="*/ 3300412 w 3903662"/>
              <a:gd name="connsiteX10-1031" fmla="*/ 3300412 w 3903662"/>
              <a:gd name="connsiteY10-1032" fmla="*/ 3300412 w 3903662"/>
              <a:gd name="connsiteX11-1033" fmla="*/ 3300412 w 3903662"/>
              <a:gd name="connsiteY11-1034" fmla="*/ 3300412 w 3903662"/>
              <a:gd name="connsiteX12-1035" fmla="*/ 3300412 w 3903662"/>
              <a:gd name="connsiteY12-1036" fmla="*/ 3300412 w 3903662"/>
              <a:gd name="connsiteX13-1037" fmla="*/ 3300412 w 3903662"/>
              <a:gd name="connsiteY13-1038" fmla="*/ 3300412 w 3903662"/>
              <a:gd name="connsiteX14-1039" fmla="*/ 3300412 w 3903662"/>
              <a:gd name="connsiteY14-1040" fmla="*/ 3300412 w 3903662"/>
              <a:gd name="connsiteX15-1041" fmla="*/ 3300412 w 3903662"/>
              <a:gd name="connsiteY15-1042" fmla="*/ 3300412 w 3903662"/>
              <a:gd name="connsiteX16-1043" fmla="*/ 3300412 w 3903662"/>
              <a:gd name="connsiteY16-1044" fmla="*/ 3300412 w 3903662"/>
              <a:gd name="connsiteX17-1045" fmla="*/ 3300412 w 3903662"/>
              <a:gd name="connsiteY17-1046" fmla="*/ 3300412 w 3903662"/>
              <a:gd name="connsiteX18-1047" fmla="*/ 3300412 w 3903662"/>
              <a:gd name="connsiteY18-1048" fmla="*/ 3300412 w 3903662"/>
              <a:gd name="connsiteX19-1049" fmla="*/ 3300412 w 3903662"/>
              <a:gd name="connsiteY19-1050" fmla="*/ 3300412 w 3903662"/>
              <a:gd name="connsiteX20-1051" fmla="*/ 3300412 w 3903662"/>
              <a:gd name="connsiteY20-1052" fmla="*/ 3300412 w 3903662"/>
              <a:gd name="connsiteX21-1053" fmla="*/ 3300412 w 3903662"/>
              <a:gd name="connsiteY21-1054" fmla="*/ 3300412 w 3903662"/>
              <a:gd name="connsiteX22-1055" fmla="*/ 3300412 w 3903662"/>
              <a:gd name="connsiteY22-1056" fmla="*/ 3300412 w 3903662"/>
              <a:gd name="connsiteX23-1057" fmla="*/ 3300412 w 3903662"/>
              <a:gd name="connsiteY23-1058" fmla="*/ 3300412 w 3903662"/>
              <a:gd name="connsiteX24-1059" fmla="*/ 3300412 w 3903662"/>
              <a:gd name="connsiteY24-1060" fmla="*/ 3300412 w 3903662"/>
              <a:gd name="connsiteX25-1061" fmla="*/ 3300412 w 3903662"/>
              <a:gd name="connsiteY25-1062" fmla="*/ 3300412 w 3903662"/>
              <a:gd name="connsiteX26-1063" fmla="*/ 3300412 w 3903662"/>
              <a:gd name="connsiteY26-1064" fmla="*/ 3300412 w 3903662"/>
              <a:gd name="connsiteX27-1065" fmla="*/ 3300412 w 3903662"/>
              <a:gd name="connsiteY27-1066" fmla="*/ 3300412 w 3903662"/>
              <a:gd name="connsiteX28-1067" fmla="*/ 3300412 w 3903662"/>
              <a:gd name="connsiteY28-1068" fmla="*/ 3300412 w 3903662"/>
              <a:gd name="connsiteX29-1069" fmla="*/ 3300412 w 3903662"/>
              <a:gd name="connsiteY29-1070" fmla="*/ 3300412 w 3903662"/>
              <a:gd name="connsiteX30-1071" fmla="*/ 3300412 w 3903662"/>
              <a:gd name="connsiteY30-1072" fmla="*/ 3300412 w 3903662"/>
              <a:gd name="connsiteX31-1073" fmla="*/ 3300412 w 3903662"/>
              <a:gd name="connsiteY31-1074" fmla="*/ 3300412 w 3903662"/>
              <a:gd name="connsiteX32-1075" fmla="*/ 3300412 w 3903662"/>
              <a:gd name="connsiteY32-1076" fmla="*/ 3300412 w 3903662"/>
              <a:gd name="connsiteX33-1077" fmla="*/ 3300412 w 3903662"/>
              <a:gd name="connsiteY33-1078" fmla="*/ 3300412 w 3903662"/>
              <a:gd name="connsiteX34-1079" fmla="*/ 3300412 w 3903662"/>
              <a:gd name="connsiteY34-1080" fmla="*/ 3300412 w 3903662"/>
              <a:gd name="connsiteX35-1081" fmla="*/ 3300412 w 3903662"/>
              <a:gd name="connsiteY35-1082" fmla="*/ 3300412 w 3903662"/>
              <a:gd name="connsiteX36-1083" fmla="*/ 3300412 w 3903662"/>
              <a:gd name="connsiteY36-1084" fmla="*/ 3300412 w 3903662"/>
              <a:gd name="connsiteX37-1085" fmla="*/ 3300412 w 3903662"/>
              <a:gd name="connsiteY37-1086" fmla="*/ 3300412 w 3903662"/>
              <a:gd name="connsiteX38-1087" fmla="*/ 3300412 w 3903662"/>
              <a:gd name="connsiteY38-1088" fmla="*/ 3300412 w 3903662"/>
              <a:gd name="connsiteX39-1089" fmla="*/ 3300412 w 3903662"/>
              <a:gd name="connsiteY39-1090" fmla="*/ 3300412 w 3903662"/>
              <a:gd name="connsiteX40-1091" fmla="*/ 3300412 w 3903662"/>
              <a:gd name="connsiteY40-1092" fmla="*/ 3300412 w 3903662"/>
              <a:gd name="connsiteX41-1093" fmla="*/ 3300412 w 3903662"/>
              <a:gd name="connsiteY41-1094" fmla="*/ 3300412 w 3903662"/>
              <a:gd name="connsiteX42-1095" fmla="*/ 3300412 w 3903662"/>
              <a:gd name="connsiteY42-1096" fmla="*/ 3300412 w 3903662"/>
              <a:gd name="connsiteX43-1097" fmla="*/ 3300412 w 3903662"/>
              <a:gd name="connsiteY43-1098" fmla="*/ 3300412 w 3903662"/>
              <a:gd name="connsiteX44-1099" fmla="*/ 3300412 w 3903662"/>
              <a:gd name="connsiteY44-1100" fmla="*/ 3300412 w 3903662"/>
              <a:gd name="connsiteX0-1101" fmla="*/ 3300412 w 3903662"/>
              <a:gd name="connsiteY0-1102" fmla="*/ 3300412 w 3903662"/>
              <a:gd name="connsiteX1-1103" fmla="*/ 3300412 w 3903662"/>
              <a:gd name="connsiteY1-1104" fmla="*/ 3300412 w 3903662"/>
              <a:gd name="connsiteX2-1105" fmla="*/ 3300412 w 3903662"/>
              <a:gd name="connsiteY2-1106" fmla="*/ 3300412 w 3903662"/>
              <a:gd name="connsiteX3-1107" fmla="*/ 3300412 w 3903662"/>
              <a:gd name="connsiteY3-1108" fmla="*/ 3300412 w 3903662"/>
              <a:gd name="connsiteX4-1109" fmla="*/ 3300412 w 3903662"/>
              <a:gd name="connsiteY4-1110" fmla="*/ 3300412 w 3903662"/>
              <a:gd name="connsiteX5-1111" fmla="*/ 3300412 w 3903662"/>
              <a:gd name="connsiteY5-1112" fmla="*/ 3300412 w 3903662"/>
              <a:gd name="connsiteX6-1113" fmla="*/ 3300412 w 3903662"/>
              <a:gd name="connsiteY6-1114" fmla="*/ 3300412 w 3903662"/>
              <a:gd name="connsiteX7-1115" fmla="*/ 3300412 w 3903662"/>
              <a:gd name="connsiteY7-1116" fmla="*/ 3300412 w 3903662"/>
              <a:gd name="connsiteX8-1117" fmla="*/ 3300412 w 3903662"/>
              <a:gd name="connsiteY8-1118" fmla="*/ 3300412 w 3903662"/>
              <a:gd name="connsiteX9-1119" fmla="*/ 3300412 w 3903662"/>
              <a:gd name="connsiteY9-1120" fmla="*/ 3300412 w 3903662"/>
              <a:gd name="connsiteX10-1121" fmla="*/ 3300412 w 3903662"/>
              <a:gd name="connsiteY10-1122" fmla="*/ 3300412 w 3903662"/>
              <a:gd name="connsiteX11-1123" fmla="*/ 3300412 w 3903662"/>
              <a:gd name="connsiteY11-1124" fmla="*/ 3300412 w 3903662"/>
              <a:gd name="connsiteX12-1125" fmla="*/ 3300412 w 3903662"/>
              <a:gd name="connsiteY12-1126" fmla="*/ 3300412 w 3903662"/>
              <a:gd name="connsiteX13-1127" fmla="*/ 3300412 w 3903662"/>
              <a:gd name="connsiteY13-1128" fmla="*/ 3300412 w 3903662"/>
              <a:gd name="connsiteX14-1129" fmla="*/ 3300412 w 3903662"/>
              <a:gd name="connsiteY14-1130" fmla="*/ 3300412 w 3903662"/>
              <a:gd name="connsiteX15-1131" fmla="*/ 3300412 w 3903662"/>
              <a:gd name="connsiteY15-1132" fmla="*/ 3300412 w 3903662"/>
              <a:gd name="connsiteX16-1133" fmla="*/ 3300412 w 3903662"/>
              <a:gd name="connsiteY16-1134" fmla="*/ 3300412 w 3903662"/>
              <a:gd name="connsiteX17-1135" fmla="*/ 3300412 w 3903662"/>
              <a:gd name="connsiteY17-1136" fmla="*/ 3300412 w 3903662"/>
              <a:gd name="connsiteX18-1137" fmla="*/ 3300412 w 3903662"/>
              <a:gd name="connsiteY18-1138" fmla="*/ 3300412 w 3903662"/>
              <a:gd name="connsiteX19-1139" fmla="*/ 3300412 w 3903662"/>
              <a:gd name="connsiteY19-1140" fmla="*/ 3300412 w 3903662"/>
              <a:gd name="connsiteX20-1141" fmla="*/ 3300412 w 3903662"/>
              <a:gd name="connsiteY20-1142" fmla="*/ 3300412 w 3903662"/>
              <a:gd name="connsiteX21-1143" fmla="*/ 3300412 w 3903662"/>
              <a:gd name="connsiteY21-1144" fmla="*/ 3300412 w 3903662"/>
              <a:gd name="connsiteX22-1145" fmla="*/ 3300412 w 3903662"/>
              <a:gd name="connsiteY22-1146" fmla="*/ 3300412 w 3903662"/>
              <a:gd name="connsiteX23-1147" fmla="*/ 3300412 w 3903662"/>
              <a:gd name="connsiteY23-1148" fmla="*/ 3300412 w 3903662"/>
              <a:gd name="connsiteX24-1149" fmla="*/ 3300412 w 3903662"/>
              <a:gd name="connsiteY24-1150" fmla="*/ 3300412 w 3903662"/>
              <a:gd name="connsiteX25-1151" fmla="*/ 3300412 w 3903662"/>
              <a:gd name="connsiteY25-1152" fmla="*/ 3300412 w 3903662"/>
              <a:gd name="connsiteX26-1153" fmla="*/ 3300412 w 3903662"/>
              <a:gd name="connsiteY26-1154" fmla="*/ 3300412 w 3903662"/>
              <a:gd name="connsiteX27-1155" fmla="*/ 3300412 w 3903662"/>
              <a:gd name="connsiteY27-1156" fmla="*/ 3300412 w 3903662"/>
              <a:gd name="connsiteX28-1157" fmla="*/ 3300412 w 3903662"/>
              <a:gd name="connsiteY28-1158" fmla="*/ 3300412 w 3903662"/>
              <a:gd name="connsiteX29-1159" fmla="*/ 3300412 w 3903662"/>
              <a:gd name="connsiteY29-1160" fmla="*/ 3300412 w 3903662"/>
              <a:gd name="connsiteX30-1161" fmla="*/ 3300412 w 3903662"/>
              <a:gd name="connsiteY30-1162" fmla="*/ 3300412 w 3903662"/>
              <a:gd name="connsiteX31-1163" fmla="*/ 3300412 w 3903662"/>
              <a:gd name="connsiteY31-1164" fmla="*/ 3300412 w 3903662"/>
              <a:gd name="connsiteX32-1165" fmla="*/ 3300412 w 3903662"/>
              <a:gd name="connsiteY32-1166" fmla="*/ 3300412 w 3903662"/>
              <a:gd name="connsiteX33-1167" fmla="*/ 3300412 w 3903662"/>
              <a:gd name="connsiteY33-1168" fmla="*/ 3300412 w 3903662"/>
              <a:gd name="connsiteX34-1169" fmla="*/ 3300412 w 3903662"/>
              <a:gd name="connsiteY34-1170" fmla="*/ 3300412 w 3903662"/>
              <a:gd name="connsiteX35-1171" fmla="*/ 3300412 w 3903662"/>
              <a:gd name="connsiteY35-1172" fmla="*/ 3300412 w 3903662"/>
              <a:gd name="connsiteX36-1173" fmla="*/ 3300412 w 3903662"/>
              <a:gd name="connsiteY36-1174" fmla="*/ 3300412 w 3903662"/>
              <a:gd name="connsiteX37-1175" fmla="*/ 3300412 w 3903662"/>
              <a:gd name="connsiteY37-1176" fmla="*/ 3300412 w 3903662"/>
              <a:gd name="connsiteX38-1177" fmla="*/ 3300412 w 3903662"/>
              <a:gd name="connsiteY38-1178" fmla="*/ 3300412 w 3903662"/>
              <a:gd name="connsiteX39-1179" fmla="*/ 3300412 w 3903662"/>
              <a:gd name="connsiteY39-1180" fmla="*/ 3300412 w 3903662"/>
              <a:gd name="connsiteX40-1181" fmla="*/ 3300412 w 3903662"/>
              <a:gd name="connsiteY40-1182" fmla="*/ 3300412 w 3903662"/>
              <a:gd name="connsiteX41-1183" fmla="*/ 3300412 w 3903662"/>
              <a:gd name="connsiteY41-1184" fmla="*/ 3300412 w 3903662"/>
              <a:gd name="connsiteX42-1185" fmla="*/ 3300412 w 3903662"/>
              <a:gd name="connsiteY42-1186" fmla="*/ 3300412 w 3903662"/>
              <a:gd name="connsiteX43-1187" fmla="*/ 3300412 w 3903662"/>
              <a:gd name="connsiteY43-1188" fmla="*/ 3300412 w 3903662"/>
              <a:gd name="connsiteX0-1189" fmla="*/ 3300412 w 3903662"/>
              <a:gd name="connsiteY0-1190" fmla="*/ 3300412 w 3903662"/>
              <a:gd name="connsiteX1-1191" fmla="*/ 3300412 w 3903662"/>
              <a:gd name="connsiteY1-1192" fmla="*/ 3300412 w 3903662"/>
              <a:gd name="connsiteX2-1193" fmla="*/ 3300412 w 3903662"/>
              <a:gd name="connsiteY2-1194" fmla="*/ 3300412 w 3903662"/>
              <a:gd name="connsiteX3-1195" fmla="*/ 3300412 w 3903662"/>
              <a:gd name="connsiteY3-1196" fmla="*/ 3300412 w 3903662"/>
              <a:gd name="connsiteX4-1197" fmla="*/ 3300412 w 3903662"/>
              <a:gd name="connsiteY4-1198" fmla="*/ 3300412 w 3903662"/>
              <a:gd name="connsiteX5-1199" fmla="*/ 3300412 w 3903662"/>
              <a:gd name="connsiteY5-1200" fmla="*/ 3300412 w 3903662"/>
              <a:gd name="connsiteX6-1201" fmla="*/ 3300412 w 3903662"/>
              <a:gd name="connsiteY6-1202" fmla="*/ 3300412 w 3903662"/>
              <a:gd name="connsiteX7-1203" fmla="*/ 3300412 w 3903662"/>
              <a:gd name="connsiteY7-1204" fmla="*/ 3300412 w 3903662"/>
              <a:gd name="connsiteX8-1205" fmla="*/ 3300412 w 3903662"/>
              <a:gd name="connsiteY8-1206" fmla="*/ 3300412 w 3903662"/>
              <a:gd name="connsiteX9-1207" fmla="*/ 3300412 w 3903662"/>
              <a:gd name="connsiteY9-1208" fmla="*/ 3300412 w 3903662"/>
              <a:gd name="connsiteX10-1209" fmla="*/ 3300412 w 3903662"/>
              <a:gd name="connsiteY10-1210" fmla="*/ 3300412 w 3903662"/>
              <a:gd name="connsiteX11-1211" fmla="*/ 3300412 w 3903662"/>
              <a:gd name="connsiteY11-1212" fmla="*/ 3300412 w 3903662"/>
              <a:gd name="connsiteX12-1213" fmla="*/ 3300412 w 3903662"/>
              <a:gd name="connsiteY12-1214" fmla="*/ 3300412 w 3903662"/>
              <a:gd name="connsiteX13-1215" fmla="*/ 3300412 w 3903662"/>
              <a:gd name="connsiteY13-1216" fmla="*/ 3300412 w 3903662"/>
              <a:gd name="connsiteX14-1217" fmla="*/ 3300412 w 3903662"/>
              <a:gd name="connsiteY14-1218" fmla="*/ 3300412 w 3903662"/>
              <a:gd name="connsiteX15-1219" fmla="*/ 3300412 w 3903662"/>
              <a:gd name="connsiteY15-1220" fmla="*/ 3300412 w 3903662"/>
              <a:gd name="connsiteX16-1221" fmla="*/ 3300412 w 3903662"/>
              <a:gd name="connsiteY16-1222" fmla="*/ 3300412 w 3903662"/>
              <a:gd name="connsiteX17-1223" fmla="*/ 3300412 w 3903662"/>
              <a:gd name="connsiteY17-1224" fmla="*/ 3300412 w 3903662"/>
              <a:gd name="connsiteX18-1225" fmla="*/ 3300412 w 3903662"/>
              <a:gd name="connsiteY18-1226" fmla="*/ 3300412 w 3903662"/>
              <a:gd name="connsiteX19-1227" fmla="*/ 3300412 w 3903662"/>
              <a:gd name="connsiteY19-1228" fmla="*/ 3300412 w 3903662"/>
              <a:gd name="connsiteX20-1229" fmla="*/ 3300412 w 3903662"/>
              <a:gd name="connsiteY20-1230" fmla="*/ 3300412 w 3903662"/>
              <a:gd name="connsiteX21-1231" fmla="*/ 3300412 w 3903662"/>
              <a:gd name="connsiteY21-1232" fmla="*/ 3300412 w 3903662"/>
              <a:gd name="connsiteX22-1233" fmla="*/ 3300412 w 3903662"/>
              <a:gd name="connsiteY22-1234" fmla="*/ 3300412 w 3903662"/>
              <a:gd name="connsiteX23-1235" fmla="*/ 3300412 w 3903662"/>
              <a:gd name="connsiteY23-1236" fmla="*/ 3300412 w 3903662"/>
              <a:gd name="connsiteX24-1237" fmla="*/ 3300412 w 3903662"/>
              <a:gd name="connsiteY24-1238" fmla="*/ 3300412 w 3903662"/>
              <a:gd name="connsiteX25-1239" fmla="*/ 3300412 w 3903662"/>
              <a:gd name="connsiteY25-1240" fmla="*/ 3300412 w 3903662"/>
              <a:gd name="connsiteX26-1241" fmla="*/ 3300412 w 3903662"/>
              <a:gd name="connsiteY26-1242" fmla="*/ 3300412 w 3903662"/>
              <a:gd name="connsiteX27-1243" fmla="*/ 3300412 w 3903662"/>
              <a:gd name="connsiteY27-1244" fmla="*/ 3300412 w 3903662"/>
              <a:gd name="connsiteX28-1245" fmla="*/ 3300412 w 3903662"/>
              <a:gd name="connsiteY28-1246" fmla="*/ 3300412 w 3903662"/>
              <a:gd name="connsiteX29-1247" fmla="*/ 3300412 w 3903662"/>
              <a:gd name="connsiteY29-1248" fmla="*/ 3300412 w 3903662"/>
              <a:gd name="connsiteX30-1249" fmla="*/ 3300412 w 3903662"/>
              <a:gd name="connsiteY30-1250" fmla="*/ 3300412 w 3903662"/>
              <a:gd name="connsiteX31-1251" fmla="*/ 3300412 w 3903662"/>
              <a:gd name="connsiteY31-1252" fmla="*/ 3300412 w 3903662"/>
              <a:gd name="connsiteX32-1253" fmla="*/ 3300412 w 3903662"/>
              <a:gd name="connsiteY32-1254" fmla="*/ 3300412 w 3903662"/>
              <a:gd name="connsiteX33-1255" fmla="*/ 3300412 w 3903662"/>
              <a:gd name="connsiteY33-1256" fmla="*/ 3300412 w 3903662"/>
              <a:gd name="connsiteX34-1257" fmla="*/ 3300412 w 3903662"/>
              <a:gd name="connsiteY34-1258" fmla="*/ 3300412 w 3903662"/>
              <a:gd name="connsiteX35-1259" fmla="*/ 3300412 w 3903662"/>
              <a:gd name="connsiteY35-1260" fmla="*/ 3300412 w 3903662"/>
              <a:gd name="connsiteX36-1261" fmla="*/ 3300412 w 3903662"/>
              <a:gd name="connsiteY36-1262" fmla="*/ 3300412 w 3903662"/>
              <a:gd name="connsiteX37-1263" fmla="*/ 3300412 w 3903662"/>
              <a:gd name="connsiteY37-1264" fmla="*/ 3300412 w 3903662"/>
              <a:gd name="connsiteX38-1265" fmla="*/ 3300412 w 3903662"/>
              <a:gd name="connsiteY38-1266" fmla="*/ 3300412 w 3903662"/>
              <a:gd name="connsiteX39-1267" fmla="*/ 3300412 w 3903662"/>
              <a:gd name="connsiteY39-1268" fmla="*/ 3300412 w 3903662"/>
              <a:gd name="connsiteX40-1269" fmla="*/ 3300412 w 3903662"/>
              <a:gd name="connsiteY40-1270" fmla="*/ 3300412 w 3903662"/>
              <a:gd name="connsiteX41-1271" fmla="*/ 3300412 w 3903662"/>
              <a:gd name="connsiteY41-1272" fmla="*/ 3300412 w 3903662"/>
              <a:gd name="connsiteX42-1273" fmla="*/ 3300412 w 3903662"/>
              <a:gd name="connsiteY42-1274" fmla="*/ 3300412 w 3903662"/>
              <a:gd name="connsiteX0-1275" fmla="*/ 3300412 w 3903662"/>
              <a:gd name="connsiteY0-1276" fmla="*/ 3300412 w 3903662"/>
              <a:gd name="connsiteX1-1277" fmla="*/ 3300412 w 3903662"/>
              <a:gd name="connsiteY1-1278" fmla="*/ 3300412 w 3903662"/>
              <a:gd name="connsiteX2-1279" fmla="*/ 3300412 w 3903662"/>
              <a:gd name="connsiteY2-1280" fmla="*/ 3300412 w 3903662"/>
              <a:gd name="connsiteX3-1281" fmla="*/ 3300412 w 3903662"/>
              <a:gd name="connsiteY3-1282" fmla="*/ 3300412 w 3903662"/>
              <a:gd name="connsiteX4-1283" fmla="*/ 3300412 w 3903662"/>
              <a:gd name="connsiteY4-1284" fmla="*/ 3300412 w 3903662"/>
              <a:gd name="connsiteX5-1285" fmla="*/ 3300412 w 3903662"/>
              <a:gd name="connsiteY5-1286" fmla="*/ 3300412 w 3903662"/>
              <a:gd name="connsiteX6-1287" fmla="*/ 3300412 w 3903662"/>
              <a:gd name="connsiteY6-1288" fmla="*/ 3300412 w 3903662"/>
              <a:gd name="connsiteX7-1289" fmla="*/ 3300412 w 3903662"/>
              <a:gd name="connsiteY7-1290" fmla="*/ 3300412 w 3903662"/>
              <a:gd name="connsiteX8-1291" fmla="*/ 3300412 w 3903662"/>
              <a:gd name="connsiteY8-1292" fmla="*/ 3300412 w 3903662"/>
              <a:gd name="connsiteX9-1293" fmla="*/ 3300412 w 3903662"/>
              <a:gd name="connsiteY9-1294" fmla="*/ 3300412 w 3903662"/>
              <a:gd name="connsiteX10-1295" fmla="*/ 3300412 w 3903662"/>
              <a:gd name="connsiteY10-1296" fmla="*/ 3300412 w 3903662"/>
              <a:gd name="connsiteX11-1297" fmla="*/ 3300412 w 3903662"/>
              <a:gd name="connsiteY11-1298" fmla="*/ 3300412 w 3903662"/>
              <a:gd name="connsiteX12-1299" fmla="*/ 3300412 w 3903662"/>
              <a:gd name="connsiteY12-1300" fmla="*/ 3300412 w 3903662"/>
              <a:gd name="connsiteX13-1301" fmla="*/ 3300412 w 3903662"/>
              <a:gd name="connsiteY13-1302" fmla="*/ 3300412 w 3903662"/>
              <a:gd name="connsiteX14-1303" fmla="*/ 3300412 w 3903662"/>
              <a:gd name="connsiteY14-1304" fmla="*/ 3300412 w 3903662"/>
              <a:gd name="connsiteX15-1305" fmla="*/ 3300412 w 3903662"/>
              <a:gd name="connsiteY15-1306" fmla="*/ 3300412 w 3903662"/>
              <a:gd name="connsiteX16-1307" fmla="*/ 3300412 w 3903662"/>
              <a:gd name="connsiteY16-1308" fmla="*/ 3300412 w 3903662"/>
              <a:gd name="connsiteX17-1309" fmla="*/ 3300412 w 3903662"/>
              <a:gd name="connsiteY17-1310" fmla="*/ 3300412 w 3903662"/>
              <a:gd name="connsiteX18-1311" fmla="*/ 3300412 w 3903662"/>
              <a:gd name="connsiteY18-1312" fmla="*/ 3300412 w 3903662"/>
              <a:gd name="connsiteX19-1313" fmla="*/ 3300412 w 3903662"/>
              <a:gd name="connsiteY19-1314" fmla="*/ 3300412 w 3903662"/>
              <a:gd name="connsiteX20-1315" fmla="*/ 3300412 w 3903662"/>
              <a:gd name="connsiteY20-1316" fmla="*/ 3300412 w 3903662"/>
              <a:gd name="connsiteX21-1317" fmla="*/ 3300412 w 3903662"/>
              <a:gd name="connsiteY21-1318" fmla="*/ 3300412 w 3903662"/>
              <a:gd name="connsiteX22-1319" fmla="*/ 3300412 w 3903662"/>
              <a:gd name="connsiteY22-1320" fmla="*/ 3300412 w 3903662"/>
              <a:gd name="connsiteX23-1321" fmla="*/ 3300412 w 3903662"/>
              <a:gd name="connsiteY23-1322" fmla="*/ 3300412 w 3903662"/>
              <a:gd name="connsiteX24-1323" fmla="*/ 3300412 w 3903662"/>
              <a:gd name="connsiteY24-1324" fmla="*/ 3300412 w 3903662"/>
              <a:gd name="connsiteX25-1325" fmla="*/ 3300412 w 3903662"/>
              <a:gd name="connsiteY25-1326" fmla="*/ 3300412 w 3903662"/>
              <a:gd name="connsiteX26-1327" fmla="*/ 3300412 w 3903662"/>
              <a:gd name="connsiteY26-1328" fmla="*/ 3300412 w 3903662"/>
              <a:gd name="connsiteX27-1329" fmla="*/ 3300412 w 3903662"/>
              <a:gd name="connsiteY27-1330" fmla="*/ 3300412 w 3903662"/>
              <a:gd name="connsiteX28-1331" fmla="*/ 3300412 w 3903662"/>
              <a:gd name="connsiteY28-1332" fmla="*/ 3300412 w 3903662"/>
              <a:gd name="connsiteX29-1333" fmla="*/ 3300412 w 3903662"/>
              <a:gd name="connsiteY29-1334" fmla="*/ 3300412 w 3903662"/>
              <a:gd name="connsiteX30-1335" fmla="*/ 3300412 w 3903662"/>
              <a:gd name="connsiteY30-1336" fmla="*/ 3300412 w 3903662"/>
              <a:gd name="connsiteX31-1337" fmla="*/ 3300412 w 3903662"/>
              <a:gd name="connsiteY31-1338" fmla="*/ 3300412 w 3903662"/>
              <a:gd name="connsiteX32-1339" fmla="*/ 3300412 w 3903662"/>
              <a:gd name="connsiteY32-1340" fmla="*/ 3300412 w 3903662"/>
              <a:gd name="connsiteX33-1341" fmla="*/ 3300412 w 3903662"/>
              <a:gd name="connsiteY33-1342" fmla="*/ 3300412 w 3903662"/>
              <a:gd name="connsiteX34-1343" fmla="*/ 3300412 w 3903662"/>
              <a:gd name="connsiteY34-1344" fmla="*/ 3300412 w 3903662"/>
              <a:gd name="connsiteX35-1345" fmla="*/ 3300412 w 3903662"/>
              <a:gd name="connsiteY35-1346" fmla="*/ 3300412 w 3903662"/>
              <a:gd name="connsiteX36-1347" fmla="*/ 3300412 w 3903662"/>
              <a:gd name="connsiteY36-1348" fmla="*/ 3300412 w 3903662"/>
              <a:gd name="connsiteX37-1349" fmla="*/ 3300412 w 3903662"/>
              <a:gd name="connsiteY37-1350" fmla="*/ 3300412 w 3903662"/>
              <a:gd name="connsiteX38-1351" fmla="*/ 3300412 w 3903662"/>
              <a:gd name="connsiteY38-1352" fmla="*/ 3300412 w 3903662"/>
              <a:gd name="connsiteX39-1353" fmla="*/ 3300412 w 3903662"/>
              <a:gd name="connsiteY39-1354" fmla="*/ 3300412 w 3903662"/>
              <a:gd name="connsiteX40-1355" fmla="*/ 3300412 w 3903662"/>
              <a:gd name="connsiteY40-1356" fmla="*/ 3300412 w 3903662"/>
              <a:gd name="connsiteX41-1357" fmla="*/ 3300412 w 3903662"/>
              <a:gd name="connsiteY41-1358" fmla="*/ 3300412 w 3903662"/>
              <a:gd name="connsiteX0-1359" fmla="*/ 3300412 w 3903662"/>
              <a:gd name="connsiteY0-1360" fmla="*/ 3300412 w 3903662"/>
              <a:gd name="connsiteX1-1361" fmla="*/ 3300412 w 3903662"/>
              <a:gd name="connsiteY1-1362" fmla="*/ 3300412 w 3903662"/>
              <a:gd name="connsiteX2-1363" fmla="*/ 3300412 w 3903662"/>
              <a:gd name="connsiteY2-1364" fmla="*/ 3300412 w 3903662"/>
              <a:gd name="connsiteX3-1365" fmla="*/ 3300412 w 3903662"/>
              <a:gd name="connsiteY3-1366" fmla="*/ 3300412 w 3903662"/>
              <a:gd name="connsiteX4-1367" fmla="*/ 3300412 w 3903662"/>
              <a:gd name="connsiteY4-1368" fmla="*/ 3300412 w 3903662"/>
              <a:gd name="connsiteX5-1369" fmla="*/ 3300412 w 3903662"/>
              <a:gd name="connsiteY5-1370" fmla="*/ 3300412 w 3903662"/>
              <a:gd name="connsiteX6-1371" fmla="*/ 3300412 w 3903662"/>
              <a:gd name="connsiteY6-1372" fmla="*/ 3300412 w 3903662"/>
              <a:gd name="connsiteX7-1373" fmla="*/ 3300412 w 3903662"/>
              <a:gd name="connsiteY7-1374" fmla="*/ 3300412 w 3903662"/>
              <a:gd name="connsiteX8-1375" fmla="*/ 3300412 w 3903662"/>
              <a:gd name="connsiteY8-1376" fmla="*/ 3300412 w 3903662"/>
              <a:gd name="connsiteX9-1377" fmla="*/ 3300412 w 3903662"/>
              <a:gd name="connsiteY9-1378" fmla="*/ 3300412 w 3903662"/>
              <a:gd name="connsiteX10-1379" fmla="*/ 3300412 w 3903662"/>
              <a:gd name="connsiteY10-1380" fmla="*/ 3300412 w 3903662"/>
              <a:gd name="connsiteX11-1381" fmla="*/ 3300412 w 3903662"/>
              <a:gd name="connsiteY11-1382" fmla="*/ 3300412 w 3903662"/>
              <a:gd name="connsiteX12-1383" fmla="*/ 3300412 w 3903662"/>
              <a:gd name="connsiteY12-1384" fmla="*/ 3300412 w 3903662"/>
              <a:gd name="connsiteX13-1385" fmla="*/ 3300412 w 3903662"/>
              <a:gd name="connsiteY13-1386" fmla="*/ 3300412 w 3903662"/>
              <a:gd name="connsiteX14-1387" fmla="*/ 3300412 w 3903662"/>
              <a:gd name="connsiteY14-1388" fmla="*/ 3300412 w 3903662"/>
              <a:gd name="connsiteX15-1389" fmla="*/ 3300412 w 3903662"/>
              <a:gd name="connsiteY15-1390" fmla="*/ 3300412 w 3903662"/>
              <a:gd name="connsiteX16-1391" fmla="*/ 3300412 w 3903662"/>
              <a:gd name="connsiteY16-1392" fmla="*/ 3300412 w 3903662"/>
              <a:gd name="connsiteX17-1393" fmla="*/ 3300412 w 3903662"/>
              <a:gd name="connsiteY17-1394" fmla="*/ 3300412 w 3903662"/>
              <a:gd name="connsiteX18-1395" fmla="*/ 3300412 w 3903662"/>
              <a:gd name="connsiteY18-1396" fmla="*/ 3300412 w 3903662"/>
              <a:gd name="connsiteX19-1397" fmla="*/ 3300412 w 3903662"/>
              <a:gd name="connsiteY19-1398" fmla="*/ 3300412 w 3903662"/>
              <a:gd name="connsiteX20-1399" fmla="*/ 3300412 w 3903662"/>
              <a:gd name="connsiteY20-1400" fmla="*/ 3300412 w 3903662"/>
              <a:gd name="connsiteX21-1401" fmla="*/ 3300412 w 3903662"/>
              <a:gd name="connsiteY21-1402" fmla="*/ 3300412 w 3903662"/>
              <a:gd name="connsiteX22-1403" fmla="*/ 3300412 w 3903662"/>
              <a:gd name="connsiteY22-1404" fmla="*/ 3300412 w 3903662"/>
              <a:gd name="connsiteX23-1405" fmla="*/ 3300412 w 3903662"/>
              <a:gd name="connsiteY23-1406" fmla="*/ 3300412 w 3903662"/>
              <a:gd name="connsiteX24-1407" fmla="*/ 3300412 w 3903662"/>
              <a:gd name="connsiteY24-1408" fmla="*/ 3300412 w 3903662"/>
              <a:gd name="connsiteX25-1409" fmla="*/ 3300412 w 3903662"/>
              <a:gd name="connsiteY25-1410" fmla="*/ 3300412 w 3903662"/>
              <a:gd name="connsiteX26-1411" fmla="*/ 3300412 w 3903662"/>
              <a:gd name="connsiteY26-1412" fmla="*/ 3300412 w 3903662"/>
              <a:gd name="connsiteX27-1413" fmla="*/ 3300412 w 3903662"/>
              <a:gd name="connsiteY27-1414" fmla="*/ 3300412 w 3903662"/>
              <a:gd name="connsiteX28-1415" fmla="*/ 3300412 w 3903662"/>
              <a:gd name="connsiteY28-1416" fmla="*/ 3300412 w 3903662"/>
              <a:gd name="connsiteX29-1417" fmla="*/ 3300412 w 3903662"/>
              <a:gd name="connsiteY29-1418" fmla="*/ 3300412 w 3903662"/>
              <a:gd name="connsiteX30-1419" fmla="*/ 3300412 w 3903662"/>
              <a:gd name="connsiteY30-1420" fmla="*/ 3300412 w 3903662"/>
              <a:gd name="connsiteX31-1421" fmla="*/ 3300412 w 3903662"/>
              <a:gd name="connsiteY31-1422" fmla="*/ 3300412 w 3903662"/>
              <a:gd name="connsiteX32-1423" fmla="*/ 3300412 w 3903662"/>
              <a:gd name="connsiteY32-1424" fmla="*/ 3300412 w 3903662"/>
              <a:gd name="connsiteX33-1425" fmla="*/ 3300412 w 3903662"/>
              <a:gd name="connsiteY33-1426" fmla="*/ 3300412 w 3903662"/>
              <a:gd name="connsiteX34-1427" fmla="*/ 3300412 w 3903662"/>
              <a:gd name="connsiteY34-1428" fmla="*/ 3300412 w 3903662"/>
              <a:gd name="connsiteX35-1429" fmla="*/ 3300412 w 3903662"/>
              <a:gd name="connsiteY35-1430" fmla="*/ 3300412 w 3903662"/>
              <a:gd name="connsiteX36-1431" fmla="*/ 3300412 w 3903662"/>
              <a:gd name="connsiteY36-1432" fmla="*/ 3300412 w 3903662"/>
              <a:gd name="connsiteX37-1433" fmla="*/ 3300412 w 3903662"/>
              <a:gd name="connsiteY37-1434" fmla="*/ 3300412 w 3903662"/>
              <a:gd name="connsiteX38-1435" fmla="*/ 3300412 w 3903662"/>
              <a:gd name="connsiteY38-1436" fmla="*/ 3300412 w 3903662"/>
              <a:gd name="connsiteX39-1437" fmla="*/ 3300412 w 3903662"/>
              <a:gd name="connsiteY39-1438" fmla="*/ 3300412 w 3903662"/>
              <a:gd name="connsiteX40-1439" fmla="*/ 3300412 w 3903662"/>
              <a:gd name="connsiteY40-1440" fmla="*/ 3300412 w 3903662"/>
              <a:gd name="connsiteX0-1441" fmla="*/ 3300412 w 3903662"/>
              <a:gd name="connsiteY0-1442" fmla="*/ 3300412 w 3903662"/>
              <a:gd name="connsiteX1-1443" fmla="*/ 3300412 w 3903662"/>
              <a:gd name="connsiteY1-1444" fmla="*/ 3300412 w 3903662"/>
              <a:gd name="connsiteX2-1445" fmla="*/ 3300412 w 3903662"/>
              <a:gd name="connsiteY2-1446" fmla="*/ 3300412 w 3903662"/>
              <a:gd name="connsiteX3-1447" fmla="*/ 3300412 w 3903662"/>
              <a:gd name="connsiteY3-1448" fmla="*/ 3300412 w 3903662"/>
              <a:gd name="connsiteX4-1449" fmla="*/ 3300412 w 3903662"/>
              <a:gd name="connsiteY4-1450" fmla="*/ 3300412 w 3903662"/>
              <a:gd name="connsiteX5-1451" fmla="*/ 3300412 w 3903662"/>
              <a:gd name="connsiteY5-1452" fmla="*/ 3300412 w 3903662"/>
              <a:gd name="connsiteX6-1453" fmla="*/ 3300412 w 3903662"/>
              <a:gd name="connsiteY6-1454" fmla="*/ 3300412 w 3903662"/>
              <a:gd name="connsiteX7-1455" fmla="*/ 3300412 w 3903662"/>
              <a:gd name="connsiteY7-1456" fmla="*/ 3300412 w 3903662"/>
              <a:gd name="connsiteX8-1457" fmla="*/ 3300412 w 3903662"/>
              <a:gd name="connsiteY8-1458" fmla="*/ 3300412 w 3903662"/>
              <a:gd name="connsiteX9-1459" fmla="*/ 3300412 w 3903662"/>
              <a:gd name="connsiteY9-1460" fmla="*/ 3300412 w 3903662"/>
              <a:gd name="connsiteX10-1461" fmla="*/ 3300412 w 3903662"/>
              <a:gd name="connsiteY10-1462" fmla="*/ 3300412 w 3903662"/>
              <a:gd name="connsiteX11-1463" fmla="*/ 3300412 w 3903662"/>
              <a:gd name="connsiteY11-1464" fmla="*/ 3300412 w 3903662"/>
              <a:gd name="connsiteX12-1465" fmla="*/ 3300412 w 3903662"/>
              <a:gd name="connsiteY12-1466" fmla="*/ 3300412 w 3903662"/>
              <a:gd name="connsiteX13-1467" fmla="*/ 3300412 w 3903662"/>
              <a:gd name="connsiteY13-1468" fmla="*/ 3300412 w 3903662"/>
              <a:gd name="connsiteX14-1469" fmla="*/ 3300412 w 3903662"/>
              <a:gd name="connsiteY14-1470" fmla="*/ 3300412 w 3903662"/>
              <a:gd name="connsiteX15-1471" fmla="*/ 3300412 w 3903662"/>
              <a:gd name="connsiteY15-1472" fmla="*/ 3300412 w 3903662"/>
              <a:gd name="connsiteX16-1473" fmla="*/ 3300412 w 3903662"/>
              <a:gd name="connsiteY16-1474" fmla="*/ 3300412 w 3903662"/>
              <a:gd name="connsiteX17-1475" fmla="*/ 3300412 w 3903662"/>
              <a:gd name="connsiteY17-1476" fmla="*/ 3300412 w 3903662"/>
              <a:gd name="connsiteX18-1477" fmla="*/ 3300412 w 3903662"/>
              <a:gd name="connsiteY18-1478" fmla="*/ 3300412 w 3903662"/>
              <a:gd name="connsiteX19-1479" fmla="*/ 3300412 w 3903662"/>
              <a:gd name="connsiteY19-1480" fmla="*/ 3300412 w 3903662"/>
              <a:gd name="connsiteX20-1481" fmla="*/ 3300412 w 3903662"/>
              <a:gd name="connsiteY20-1482" fmla="*/ 3300412 w 3903662"/>
              <a:gd name="connsiteX21-1483" fmla="*/ 3300412 w 3903662"/>
              <a:gd name="connsiteY21-1484" fmla="*/ 3300412 w 3903662"/>
              <a:gd name="connsiteX22-1485" fmla="*/ 3300412 w 3903662"/>
              <a:gd name="connsiteY22-1486" fmla="*/ 3300412 w 3903662"/>
              <a:gd name="connsiteX23-1487" fmla="*/ 3300412 w 3903662"/>
              <a:gd name="connsiteY23-1488" fmla="*/ 3300412 w 3903662"/>
              <a:gd name="connsiteX24-1489" fmla="*/ 3300412 w 3903662"/>
              <a:gd name="connsiteY24-1490" fmla="*/ 3300412 w 3903662"/>
              <a:gd name="connsiteX25-1491" fmla="*/ 3300412 w 3903662"/>
              <a:gd name="connsiteY25-1492" fmla="*/ 3300412 w 3903662"/>
              <a:gd name="connsiteX26-1493" fmla="*/ 3300412 w 3903662"/>
              <a:gd name="connsiteY26-1494" fmla="*/ 3300412 w 3903662"/>
              <a:gd name="connsiteX27-1495" fmla="*/ 3300412 w 3903662"/>
              <a:gd name="connsiteY27-1496" fmla="*/ 3300412 w 3903662"/>
              <a:gd name="connsiteX28-1497" fmla="*/ 3300412 w 3903662"/>
              <a:gd name="connsiteY28-1498" fmla="*/ 3300412 w 3903662"/>
              <a:gd name="connsiteX29-1499" fmla="*/ 3300412 w 3903662"/>
              <a:gd name="connsiteY29-1500" fmla="*/ 3300412 w 3903662"/>
              <a:gd name="connsiteX30-1501" fmla="*/ 3300412 w 3903662"/>
              <a:gd name="connsiteY30-1502" fmla="*/ 3300412 w 3903662"/>
              <a:gd name="connsiteX31-1503" fmla="*/ 3300412 w 3903662"/>
              <a:gd name="connsiteY31-1504" fmla="*/ 3300412 w 3903662"/>
              <a:gd name="connsiteX32-1505" fmla="*/ 3300412 w 3903662"/>
              <a:gd name="connsiteY32-1506" fmla="*/ 3300412 w 3903662"/>
              <a:gd name="connsiteX33-1507" fmla="*/ 3300412 w 3903662"/>
              <a:gd name="connsiteY33-1508" fmla="*/ 3300412 w 3903662"/>
              <a:gd name="connsiteX34-1509" fmla="*/ 3300412 w 3903662"/>
              <a:gd name="connsiteY34-1510" fmla="*/ 3300412 w 3903662"/>
              <a:gd name="connsiteX35-1511" fmla="*/ 3300412 w 3903662"/>
              <a:gd name="connsiteY35-1512" fmla="*/ 3300412 w 3903662"/>
              <a:gd name="connsiteX36-1513" fmla="*/ 3300412 w 3903662"/>
              <a:gd name="connsiteY36-1514" fmla="*/ 3300412 w 3903662"/>
              <a:gd name="connsiteX37-1515" fmla="*/ 3300412 w 3903662"/>
              <a:gd name="connsiteY37-1516" fmla="*/ 3300412 w 3903662"/>
              <a:gd name="connsiteX38-1517" fmla="*/ 3300412 w 3903662"/>
              <a:gd name="connsiteY38-1518" fmla="*/ 3300412 w 3903662"/>
              <a:gd name="connsiteX39-1519" fmla="*/ 3300412 w 3903662"/>
              <a:gd name="connsiteY39-1520" fmla="*/ 3300412 w 3903662"/>
              <a:gd name="connsiteX40-1521" fmla="*/ 3300412 w 3903662"/>
              <a:gd name="connsiteY40-1522" fmla="*/ 3300412 w 3903662"/>
              <a:gd name="connsiteX0-1523" fmla="*/ 3300412 w 3903662"/>
              <a:gd name="connsiteY0-1524" fmla="*/ 3300412 w 3903662"/>
              <a:gd name="connsiteX1-1525" fmla="*/ 3300412 w 3903662"/>
              <a:gd name="connsiteY1-1526" fmla="*/ 3300412 w 3903662"/>
              <a:gd name="connsiteX2-1527" fmla="*/ 3300412 w 3903662"/>
              <a:gd name="connsiteY2-1528" fmla="*/ 3300412 w 3903662"/>
              <a:gd name="connsiteX3-1529" fmla="*/ 3300412 w 3903662"/>
              <a:gd name="connsiteY3-1530" fmla="*/ 3300412 w 3903662"/>
              <a:gd name="connsiteX4-1531" fmla="*/ 3300412 w 3903662"/>
              <a:gd name="connsiteY4-1532" fmla="*/ 3300412 w 3903662"/>
              <a:gd name="connsiteX5-1533" fmla="*/ 3300412 w 3903662"/>
              <a:gd name="connsiteY5-1534" fmla="*/ 3300412 w 3903662"/>
              <a:gd name="connsiteX6-1535" fmla="*/ 3300412 w 3903662"/>
              <a:gd name="connsiteY6-1536" fmla="*/ 3300412 w 3903662"/>
              <a:gd name="connsiteX7-1537" fmla="*/ 3300412 w 3903662"/>
              <a:gd name="connsiteY7-1538" fmla="*/ 3300412 w 3903662"/>
              <a:gd name="connsiteX8-1539" fmla="*/ 3300412 w 3903662"/>
              <a:gd name="connsiteY8-1540" fmla="*/ 3300412 w 3903662"/>
              <a:gd name="connsiteX9-1541" fmla="*/ 3300412 w 3903662"/>
              <a:gd name="connsiteY9-1542" fmla="*/ 3300412 w 3903662"/>
              <a:gd name="connsiteX10-1543" fmla="*/ 3300412 w 3903662"/>
              <a:gd name="connsiteY10-1544" fmla="*/ 3300412 w 3903662"/>
              <a:gd name="connsiteX11-1545" fmla="*/ 3300412 w 3903662"/>
              <a:gd name="connsiteY11-1546" fmla="*/ 3300412 w 3903662"/>
              <a:gd name="connsiteX12-1547" fmla="*/ 3300412 w 3903662"/>
              <a:gd name="connsiteY12-1548" fmla="*/ 3300412 w 3903662"/>
              <a:gd name="connsiteX13-1549" fmla="*/ 3300412 w 3903662"/>
              <a:gd name="connsiteY13-1550" fmla="*/ 3300412 w 3903662"/>
              <a:gd name="connsiteX14-1551" fmla="*/ 3300412 w 3903662"/>
              <a:gd name="connsiteY14-1552" fmla="*/ 3300412 w 3903662"/>
              <a:gd name="connsiteX15-1553" fmla="*/ 3300412 w 3903662"/>
              <a:gd name="connsiteY15-1554" fmla="*/ 3300412 w 3903662"/>
              <a:gd name="connsiteX16-1555" fmla="*/ 3300412 w 3903662"/>
              <a:gd name="connsiteY16-1556" fmla="*/ 3300412 w 3903662"/>
              <a:gd name="connsiteX17-1557" fmla="*/ 3300412 w 3903662"/>
              <a:gd name="connsiteY17-1558" fmla="*/ 3300412 w 3903662"/>
              <a:gd name="connsiteX18-1559" fmla="*/ 3300412 w 3903662"/>
              <a:gd name="connsiteY18-1560" fmla="*/ 3300412 w 3903662"/>
              <a:gd name="connsiteX19-1561" fmla="*/ 3300412 w 3903662"/>
              <a:gd name="connsiteY19-1562" fmla="*/ 3300412 w 3903662"/>
              <a:gd name="connsiteX20-1563" fmla="*/ 3300412 w 3903662"/>
              <a:gd name="connsiteY20-1564" fmla="*/ 3300412 w 3903662"/>
              <a:gd name="connsiteX21-1565" fmla="*/ 3300412 w 3903662"/>
              <a:gd name="connsiteY21-1566" fmla="*/ 3300412 w 3903662"/>
              <a:gd name="connsiteX22-1567" fmla="*/ 3300412 w 3903662"/>
              <a:gd name="connsiteY22-1568" fmla="*/ 3300412 w 3903662"/>
              <a:gd name="connsiteX23-1569" fmla="*/ 3300412 w 3903662"/>
              <a:gd name="connsiteY23-1570" fmla="*/ 3300412 w 3903662"/>
              <a:gd name="connsiteX24-1571" fmla="*/ 3300412 w 3903662"/>
              <a:gd name="connsiteY24-1572" fmla="*/ 3300412 w 3903662"/>
              <a:gd name="connsiteX25-1573" fmla="*/ 3300412 w 3903662"/>
              <a:gd name="connsiteY25-1574" fmla="*/ 3300412 w 3903662"/>
              <a:gd name="connsiteX26-1575" fmla="*/ 3300412 w 3903662"/>
              <a:gd name="connsiteY26-1576" fmla="*/ 3300412 w 3903662"/>
              <a:gd name="connsiteX27-1577" fmla="*/ 3300412 w 3903662"/>
              <a:gd name="connsiteY27-1578" fmla="*/ 3300412 w 3903662"/>
              <a:gd name="connsiteX28-1579" fmla="*/ 3300412 w 3903662"/>
              <a:gd name="connsiteY28-1580" fmla="*/ 3300412 w 3903662"/>
              <a:gd name="connsiteX29-1581" fmla="*/ 3300412 w 3903662"/>
              <a:gd name="connsiteY29-1582" fmla="*/ 3300412 w 3903662"/>
              <a:gd name="connsiteX30-1583" fmla="*/ 3300412 w 3903662"/>
              <a:gd name="connsiteY30-1584" fmla="*/ 3300412 w 3903662"/>
              <a:gd name="connsiteX31-1585" fmla="*/ 3300412 w 3903662"/>
              <a:gd name="connsiteY31-1586" fmla="*/ 3300412 w 3903662"/>
              <a:gd name="connsiteX32-1587" fmla="*/ 3300412 w 3903662"/>
              <a:gd name="connsiteY32-1588" fmla="*/ 3300412 w 3903662"/>
              <a:gd name="connsiteX33-1589" fmla="*/ 3300412 w 3903662"/>
              <a:gd name="connsiteY33-1590" fmla="*/ 3300412 w 3903662"/>
              <a:gd name="connsiteX34-1591" fmla="*/ 3300412 w 3903662"/>
              <a:gd name="connsiteY34-1592" fmla="*/ 3300412 w 3903662"/>
              <a:gd name="connsiteX35-1593" fmla="*/ 3300412 w 3903662"/>
              <a:gd name="connsiteY35-1594" fmla="*/ 3300412 w 3903662"/>
              <a:gd name="connsiteX36-1595" fmla="*/ 3300412 w 3903662"/>
              <a:gd name="connsiteY36-1596" fmla="*/ 3300412 w 3903662"/>
              <a:gd name="connsiteX37-1597" fmla="*/ 3300412 w 3903662"/>
              <a:gd name="connsiteY37-1598" fmla="*/ 3300412 w 3903662"/>
              <a:gd name="connsiteX38-1599" fmla="*/ 3300412 w 3903662"/>
              <a:gd name="connsiteY38-1600" fmla="*/ 3300412 w 3903662"/>
              <a:gd name="connsiteX39-1601" fmla="*/ 3300412 w 3903662"/>
              <a:gd name="connsiteY39-1602" fmla="*/ 3300412 w 3903662"/>
              <a:gd name="connsiteX40-1603" fmla="*/ 3300412 w 3903662"/>
              <a:gd name="connsiteY40-1604" fmla="*/ 3300412 w 39036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779369" h="4714030">
                <a:moveTo>
                  <a:pt x="4538432" y="949730"/>
                </a:moveTo>
                <a:cubicBezTo>
                  <a:pt x="4809681" y="1159702"/>
                  <a:pt x="4859355" y="1549808"/>
                  <a:pt x="4649383" y="1821057"/>
                </a:cubicBezTo>
                <a:cubicBezTo>
                  <a:pt x="4439411" y="2092305"/>
                  <a:pt x="4049305" y="2141980"/>
                  <a:pt x="3778057" y="1932008"/>
                </a:cubicBezTo>
                <a:cubicBezTo>
                  <a:pt x="3744150" y="1905761"/>
                  <a:pt x="3713707" y="1876700"/>
                  <a:pt x="3686799" y="1845408"/>
                </a:cubicBezTo>
                <a:lnTo>
                  <a:pt x="3606598" y="1770199"/>
                </a:lnTo>
                <a:cubicBezTo>
                  <a:pt x="3529516" y="1720217"/>
                  <a:pt x="3436594" y="1691032"/>
                  <a:pt x="3336570" y="1691032"/>
                </a:cubicBezTo>
                <a:cubicBezTo>
                  <a:pt x="3286557" y="1691032"/>
                  <a:pt x="3238321" y="1698329"/>
                  <a:pt x="3192952" y="1711872"/>
                </a:cubicBezTo>
                <a:lnTo>
                  <a:pt x="3126960" y="1827523"/>
                </a:lnTo>
                <a:cubicBezTo>
                  <a:pt x="3110678" y="1927706"/>
                  <a:pt x="3084589" y="2026882"/>
                  <a:pt x="3048503" y="2123573"/>
                </a:cubicBezTo>
                <a:lnTo>
                  <a:pt x="2997806" y="2275931"/>
                </a:lnTo>
                <a:cubicBezTo>
                  <a:pt x="3028163" y="2362638"/>
                  <a:pt x="3083778" y="2442597"/>
                  <a:pt x="3162873" y="2503824"/>
                </a:cubicBezTo>
                <a:cubicBezTo>
                  <a:pt x="3222195" y="2549745"/>
                  <a:pt x="3288407" y="2580238"/>
                  <a:pt x="3356427" y="2595846"/>
                </a:cubicBezTo>
                <a:lnTo>
                  <a:pt x="3454240" y="2587267"/>
                </a:lnTo>
                <a:cubicBezTo>
                  <a:pt x="3643632" y="2524946"/>
                  <a:pt x="3859590" y="2554754"/>
                  <a:pt x="4029121" y="2685987"/>
                </a:cubicBezTo>
                <a:cubicBezTo>
                  <a:pt x="4300370" y="2895959"/>
                  <a:pt x="4350044" y="3286065"/>
                  <a:pt x="4140072" y="3557314"/>
                </a:cubicBezTo>
                <a:cubicBezTo>
                  <a:pt x="3930100" y="3828562"/>
                  <a:pt x="3539994" y="3878237"/>
                  <a:pt x="3268745" y="3668264"/>
                </a:cubicBezTo>
                <a:cubicBezTo>
                  <a:pt x="3099214" y="3537032"/>
                  <a:pt x="3016237" y="3335435"/>
                  <a:pt x="3029106" y="3136468"/>
                </a:cubicBezTo>
                <a:lnTo>
                  <a:pt x="3024015" y="3025265"/>
                </a:lnTo>
                <a:cubicBezTo>
                  <a:pt x="2991859" y="2963328"/>
                  <a:pt x="2957326" y="2903808"/>
                  <a:pt x="2886424" y="2860950"/>
                </a:cubicBezTo>
                <a:cubicBezTo>
                  <a:pt x="2815522" y="2818092"/>
                  <a:pt x="2723276" y="2737825"/>
                  <a:pt x="2598603" y="2768115"/>
                </a:cubicBezTo>
                <a:cubicBezTo>
                  <a:pt x="2459863" y="2887416"/>
                  <a:pt x="2303815" y="2979278"/>
                  <a:pt x="2138389" y="3042691"/>
                </a:cubicBezTo>
                <a:cubicBezTo>
                  <a:pt x="2028027" y="3139434"/>
                  <a:pt x="2074124" y="3158542"/>
                  <a:pt x="2091557" y="3245802"/>
                </a:cubicBezTo>
                <a:cubicBezTo>
                  <a:pt x="2111153" y="3343888"/>
                  <a:pt x="2168165" y="3425277"/>
                  <a:pt x="2235869" y="3487372"/>
                </a:cubicBezTo>
                <a:lnTo>
                  <a:pt x="2353186" y="3535124"/>
                </a:lnTo>
                <a:cubicBezTo>
                  <a:pt x="2390222" y="3553331"/>
                  <a:pt x="2425986" y="3575521"/>
                  <a:pt x="2459892" y="3601767"/>
                </a:cubicBezTo>
                <a:cubicBezTo>
                  <a:pt x="2731140" y="3811739"/>
                  <a:pt x="2780815" y="4201845"/>
                  <a:pt x="2570842" y="4473093"/>
                </a:cubicBezTo>
                <a:cubicBezTo>
                  <a:pt x="2360870" y="4744342"/>
                  <a:pt x="1970764" y="4794016"/>
                  <a:pt x="1699516" y="4584044"/>
                </a:cubicBezTo>
                <a:cubicBezTo>
                  <a:pt x="1428267" y="4374072"/>
                  <a:pt x="1378593" y="3983966"/>
                  <a:pt x="1588565" y="3712718"/>
                </a:cubicBezTo>
                <a:lnTo>
                  <a:pt x="1645376" y="3640232"/>
                </a:lnTo>
                <a:cubicBezTo>
                  <a:pt x="1674446" y="3553085"/>
                  <a:pt x="1679412" y="3455814"/>
                  <a:pt x="1654346" y="3358982"/>
                </a:cubicBezTo>
                <a:cubicBezTo>
                  <a:pt x="1635545" y="3286357"/>
                  <a:pt x="1601854" y="3221714"/>
                  <a:pt x="1557620" y="3167736"/>
                </a:cubicBezTo>
                <a:lnTo>
                  <a:pt x="1489568" y="3145159"/>
                </a:lnTo>
                <a:cubicBezTo>
                  <a:pt x="1180724" y="3128904"/>
                  <a:pt x="873514" y="3021658"/>
                  <a:pt x="610434" y="2818009"/>
                </a:cubicBezTo>
                <a:cubicBezTo>
                  <a:pt x="-76796" y="2286029"/>
                  <a:pt x="-202649" y="1297663"/>
                  <a:pt x="329331" y="610434"/>
                </a:cubicBezTo>
                <a:cubicBezTo>
                  <a:pt x="861312" y="-76796"/>
                  <a:pt x="1849677" y="-202650"/>
                  <a:pt x="2536907" y="329331"/>
                </a:cubicBezTo>
                <a:cubicBezTo>
                  <a:pt x="2794618" y="528824"/>
                  <a:pt x="2973385" y="792496"/>
                  <a:pt x="3068123" y="1080399"/>
                </a:cubicBezTo>
                <a:lnTo>
                  <a:pt x="3127186" y="1193698"/>
                </a:lnTo>
                <a:cubicBezTo>
                  <a:pt x="3190528" y="1222992"/>
                  <a:pt x="3261551" y="1239409"/>
                  <a:pt x="3336570" y="1239409"/>
                </a:cubicBezTo>
                <a:cubicBezTo>
                  <a:pt x="3411588" y="1239409"/>
                  <a:pt x="3482611" y="1222992"/>
                  <a:pt x="3545953" y="1193698"/>
                </a:cubicBezTo>
                <a:lnTo>
                  <a:pt x="3667106" y="1060681"/>
                </a:lnTo>
                <a:cubicBezTo>
                  <a:pt x="3877078" y="789432"/>
                  <a:pt x="4267184" y="739758"/>
                  <a:pt x="4538432" y="949730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>
            <a:innerShdw blurRad="190500" dist="50800" dir="13500000">
              <a:prstClr val="black">
                <a:alpha val="42000"/>
              </a:prstClr>
            </a:innerShdw>
          </a:effectLst>
        </p:spPr>
        <p:txBody>
          <a:bodyPr wrap="square" lIns="91450" tIns="45726" rIns="91450" bIns="45726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FDCECD8D-3C8D-424F-A348-6180E8695831}"/>
              </a:ext>
            </a:extLst>
          </p:cNvPr>
          <p:cNvSpPr/>
          <p:nvPr/>
        </p:nvSpPr>
        <p:spPr>
          <a:xfrm>
            <a:off x="3531360" y="2396166"/>
            <a:ext cx="2088000" cy="2088000"/>
          </a:xfrm>
          <a:prstGeom prst="ellipse">
            <a:avLst/>
          </a:prstGeom>
          <a:gradFill flip="none" rotWithShape="1">
            <a:gsLst>
              <a:gs pos="71000">
                <a:schemeClr val="bg1">
                  <a:alpha val="90000"/>
                  <a:lumMod val="95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</a:gsLst>
            <a:lin ang="5400000" scaled="1"/>
            <a:tileRect/>
          </a:gradFill>
          <a:ln w="44450" cap="flat" cmpd="sng" algn="ctr">
            <a:gradFill>
              <a:gsLst>
                <a:gs pos="0">
                  <a:srgbClr val="FFFFFF"/>
                </a:gs>
                <a:gs pos="100000">
                  <a:srgbClr val="FFFFFF">
                    <a:lumMod val="75000"/>
                  </a:srgbClr>
                </a:gs>
              </a:gsLst>
              <a:lin ang="5400000" scaled="1"/>
            </a:gradFill>
            <a:prstDash val="solid"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874D0D-51EC-4039-95F4-0E0B1983DC31}"/>
              </a:ext>
            </a:extLst>
          </p:cNvPr>
          <p:cNvGrpSpPr/>
          <p:nvPr/>
        </p:nvGrpSpPr>
        <p:grpSpPr>
          <a:xfrm>
            <a:off x="5766149" y="1749369"/>
            <a:ext cx="756000" cy="756000"/>
            <a:chOff x="5452249" y="1926793"/>
            <a:chExt cx="756000" cy="756000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84591880-E0C9-4DF4-8C06-AFE1FD9B913C}"/>
                </a:ext>
              </a:extLst>
            </p:cNvPr>
            <p:cNvSpPr/>
            <p:nvPr/>
          </p:nvSpPr>
          <p:spPr>
            <a:xfrm>
              <a:off x="5452249" y="1926793"/>
              <a:ext cx="756000" cy="756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6350" prstMaterial="matte">
              <a:bevelT w="254000" h="38100" prst="softRound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KSO_Shape">
              <a:extLst>
                <a:ext uri="{FF2B5EF4-FFF2-40B4-BE49-F238E27FC236}">
                  <a16:creationId xmlns:a16="http://schemas.microsoft.com/office/drawing/2014/main" id="{47420842-1E0B-49AD-BE2A-2973A8542CEF}"/>
                </a:ext>
              </a:extLst>
            </p:cNvPr>
            <p:cNvSpPr/>
            <p:nvPr/>
          </p:nvSpPr>
          <p:spPr bwMode="auto">
            <a:xfrm>
              <a:off x="5623106" y="2097652"/>
              <a:ext cx="401221" cy="401218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  <a:gd name="T26" fmla="*/ 3300412 w 3903662"/>
                <a:gd name="T27" fmla="*/ 3300412 w 3903662"/>
                <a:gd name="T28" fmla="*/ 3300412 w 3903662"/>
                <a:gd name="T29" fmla="*/ 3300412 w 3903662"/>
                <a:gd name="T30" fmla="*/ 3300412 w 3903662"/>
                <a:gd name="T31" fmla="*/ 3300412 w 3903662"/>
                <a:gd name="T32" fmla="*/ 3300412 w 3903662"/>
                <a:gd name="T33" fmla="*/ 3300412 w 3903662"/>
                <a:gd name="T34" fmla="*/ 3300412 w 3903662"/>
                <a:gd name="T35" fmla="*/ 3300412 w 3903662"/>
                <a:gd name="T36" fmla="*/ 3300412 w 3903662"/>
                <a:gd name="T37" fmla="*/ 3300412 w 3903662"/>
                <a:gd name="T38" fmla="*/ 3300412 w 3903662"/>
                <a:gd name="T39" fmla="*/ 3300412 w 3903662"/>
                <a:gd name="T40" fmla="*/ 3300412 w 3903662"/>
                <a:gd name="T41" fmla="*/ 3300412 w 3903662"/>
                <a:gd name="T42" fmla="*/ 3300412 w 3903662"/>
                <a:gd name="T43" fmla="*/ 3300412 w 3903662"/>
                <a:gd name="T44" fmla="*/ 3300412 w 3903662"/>
                <a:gd name="T45" fmla="*/ 3300412 w 3903662"/>
                <a:gd name="T46" fmla="*/ 3300412 w 3903662"/>
                <a:gd name="T47" fmla="*/ 3300412 w 3903662"/>
                <a:gd name="T48" fmla="*/ 3300412 w 3903662"/>
                <a:gd name="T49" fmla="*/ 3300412 w 3903662"/>
                <a:gd name="T50" fmla="*/ 3300412 w 3903662"/>
                <a:gd name="T51" fmla="*/ 3300412 w 3903662"/>
                <a:gd name="T52" fmla="*/ 3300412 w 3903662"/>
                <a:gd name="T53" fmla="*/ 3300412 w 3903662"/>
                <a:gd name="T54" fmla="*/ 3300412 w 3903662"/>
                <a:gd name="T55" fmla="*/ 3300412 w 3903662"/>
                <a:gd name="T56" fmla="*/ 3300412 w 3903662"/>
                <a:gd name="T57" fmla="*/ 3300412 w 3903662"/>
                <a:gd name="T58" fmla="*/ 3300412 w 3903662"/>
                <a:gd name="T59" fmla="*/ 3300412 w 3903662"/>
                <a:gd name="T60" fmla="*/ 3300412 w 3903662"/>
                <a:gd name="T61" fmla="*/ 3300412 w 3903662"/>
                <a:gd name="T62" fmla="*/ 3300412 w 3903662"/>
                <a:gd name="T63" fmla="*/ 3300412 w 3903662"/>
                <a:gd name="T64" fmla="*/ 3300412 w 3903662"/>
                <a:gd name="T65" fmla="*/ 3300412 w 3903662"/>
                <a:gd name="T66" fmla="*/ 3300412 w 3903662"/>
                <a:gd name="T67" fmla="*/ 3300412 w 3903662"/>
                <a:gd name="T68" fmla="*/ 3300412 w 3903662"/>
                <a:gd name="T69" fmla="*/ 3300412 w 3903662"/>
                <a:gd name="T70" fmla="*/ 3300412 w 3903662"/>
                <a:gd name="T71" fmla="*/ 3300412 w 3903662"/>
                <a:gd name="T72" fmla="*/ 3300412 w 3903662"/>
                <a:gd name="T73" fmla="*/ 3300412 w 3903662"/>
                <a:gd name="T74" fmla="*/ 3300412 w 3903662"/>
                <a:gd name="T75" fmla="*/ 3300412 w 3903662"/>
                <a:gd name="T76" fmla="*/ 3300412 w 3903662"/>
                <a:gd name="T77" fmla="*/ 3300412 w 3903662"/>
                <a:gd name="T78" fmla="*/ 3300412 w 3903662"/>
                <a:gd name="T79" fmla="*/ 3300412 w 3903662"/>
                <a:gd name="T80" fmla="*/ 3300412 w 3903662"/>
                <a:gd name="T81" fmla="*/ 3300412 w 3903662"/>
                <a:gd name="T82" fmla="*/ 3300412 w 3903662"/>
                <a:gd name="T83" fmla="*/ 3300412 w 3903662"/>
                <a:gd name="T84" fmla="*/ 3300412 w 3903662"/>
                <a:gd name="T85" fmla="*/ 3300412 w 3903662"/>
                <a:gd name="T86" fmla="*/ 3300412 w 3903662"/>
                <a:gd name="T87" fmla="*/ 3300412 w 3903662"/>
                <a:gd name="T88" fmla="*/ 3300412 w 3903662"/>
                <a:gd name="T89" fmla="*/ 3300412 w 3903662"/>
                <a:gd name="T90" fmla="*/ 3300412 w 3903662"/>
                <a:gd name="T91" fmla="*/ 3300412 w 3903662"/>
                <a:gd name="T92" fmla="*/ 3300412 w 3903662"/>
                <a:gd name="T93" fmla="*/ 3300412 w 3903662"/>
                <a:gd name="T94" fmla="*/ 3300412 w 3903662"/>
                <a:gd name="T95" fmla="*/ 3300412 w 3903662"/>
                <a:gd name="T96" fmla="*/ 3300412 w 3903662"/>
                <a:gd name="T97" fmla="*/ 3300412 w 3903662"/>
                <a:gd name="T98" fmla="*/ 3300412 w 39036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02583E3-67EC-4728-99BC-B76CD72F67C8}"/>
              </a:ext>
            </a:extLst>
          </p:cNvPr>
          <p:cNvGrpSpPr/>
          <p:nvPr/>
        </p:nvGrpSpPr>
        <p:grpSpPr>
          <a:xfrm>
            <a:off x="6293453" y="3092931"/>
            <a:ext cx="756000" cy="756000"/>
            <a:chOff x="5979553" y="3270355"/>
            <a:chExt cx="756000" cy="756000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5059CE03-B856-49DD-8E9E-8ADF88FD4B3C}"/>
                </a:ext>
              </a:extLst>
            </p:cNvPr>
            <p:cNvSpPr/>
            <p:nvPr/>
          </p:nvSpPr>
          <p:spPr>
            <a:xfrm>
              <a:off x="5979553" y="3270355"/>
              <a:ext cx="756000" cy="756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 cap="flat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6350" prstMaterial="matte">
              <a:bevelT w="254000" h="38100" prst="softRound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KSO_Shape">
              <a:extLst>
                <a:ext uri="{FF2B5EF4-FFF2-40B4-BE49-F238E27FC236}">
                  <a16:creationId xmlns:a16="http://schemas.microsoft.com/office/drawing/2014/main" id="{F807D464-4834-4E9D-9CCD-86AC97055478}"/>
                </a:ext>
              </a:extLst>
            </p:cNvPr>
            <p:cNvSpPr/>
            <p:nvPr/>
          </p:nvSpPr>
          <p:spPr bwMode="auto">
            <a:xfrm>
              <a:off x="6106021" y="3390650"/>
              <a:ext cx="468219" cy="43700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  <a:gd name="T26" fmla="*/ 3300412 w 3903662"/>
                <a:gd name="T27" fmla="*/ 3300412 w 3903662"/>
                <a:gd name="T28" fmla="*/ 3300412 w 3903662"/>
                <a:gd name="T29" fmla="*/ 3300412 w 3903662"/>
                <a:gd name="T30" fmla="*/ 3300412 w 3903662"/>
                <a:gd name="T31" fmla="*/ 3300412 w 3903662"/>
                <a:gd name="T32" fmla="*/ 3300412 w 3903662"/>
                <a:gd name="T33" fmla="*/ 3300412 w 3903662"/>
                <a:gd name="T34" fmla="*/ 3300412 w 3903662"/>
                <a:gd name="T35" fmla="*/ 3300412 w 3903662"/>
                <a:gd name="T36" fmla="*/ 3300412 w 3903662"/>
                <a:gd name="T37" fmla="*/ 3300412 w 3903662"/>
                <a:gd name="T38" fmla="*/ 3300412 w 3903662"/>
                <a:gd name="T39" fmla="*/ 3300412 w 3903662"/>
                <a:gd name="T40" fmla="*/ 3300412 w 3903662"/>
                <a:gd name="T41" fmla="*/ 3300412 w 3903662"/>
                <a:gd name="T42" fmla="*/ 3300412 w 3903662"/>
                <a:gd name="T43" fmla="*/ 3300412 w 3903662"/>
                <a:gd name="T44" fmla="*/ 3300412 w 3903662"/>
                <a:gd name="T45" fmla="*/ 3300412 w 3903662"/>
                <a:gd name="T46" fmla="*/ 3300412 w 3903662"/>
                <a:gd name="T47" fmla="*/ 3300412 w 3903662"/>
                <a:gd name="T48" fmla="*/ 3300412 w 3903662"/>
                <a:gd name="T49" fmla="*/ 3300412 w 3903662"/>
                <a:gd name="T50" fmla="*/ 3300412 w 3903662"/>
                <a:gd name="T51" fmla="*/ 3300412 w 3903662"/>
                <a:gd name="T52" fmla="*/ 3300412 w 3903662"/>
                <a:gd name="T53" fmla="*/ 3300412 w 3903662"/>
                <a:gd name="T54" fmla="*/ 3300412 w 3903662"/>
                <a:gd name="T55" fmla="*/ 3300412 w 3903662"/>
                <a:gd name="T56" fmla="*/ 3300412 w 3903662"/>
                <a:gd name="T57" fmla="*/ 3300412 w 3903662"/>
                <a:gd name="T58" fmla="*/ 3300412 w 3903662"/>
                <a:gd name="T59" fmla="*/ 3300412 w 3903662"/>
                <a:gd name="T60" fmla="*/ 3300412 w 3903662"/>
                <a:gd name="T61" fmla="*/ 3300412 w 3903662"/>
                <a:gd name="T62" fmla="*/ 3300412 w 3903662"/>
                <a:gd name="T63" fmla="*/ 3300412 w 3903662"/>
                <a:gd name="T64" fmla="*/ 3300412 w 3903662"/>
                <a:gd name="T65" fmla="*/ 3300412 w 3903662"/>
                <a:gd name="T66" fmla="*/ 3300412 w 3903662"/>
                <a:gd name="T67" fmla="*/ 3300412 w 3903662"/>
                <a:gd name="T68" fmla="*/ 3300412 w 3903662"/>
                <a:gd name="T69" fmla="*/ 3300412 w 3903662"/>
                <a:gd name="T70" fmla="*/ 3300412 w 3903662"/>
                <a:gd name="T71" fmla="*/ 3300412 w 3903662"/>
                <a:gd name="T72" fmla="*/ 3300412 w 3903662"/>
                <a:gd name="T73" fmla="*/ 3300412 w 3903662"/>
                <a:gd name="T74" fmla="*/ 3300412 w 3903662"/>
                <a:gd name="T75" fmla="*/ 3300412 w 3903662"/>
                <a:gd name="T76" fmla="*/ 3300412 w 3903662"/>
                <a:gd name="T77" fmla="*/ 3300412 w 3903662"/>
                <a:gd name="T78" fmla="*/ 3300412 w 3903662"/>
                <a:gd name="T79" fmla="*/ 3300412 w 3903662"/>
                <a:gd name="T80" fmla="*/ 3300412 w 3903662"/>
                <a:gd name="T81" fmla="*/ 3300412 w 3903662"/>
                <a:gd name="T82" fmla="*/ 3300412 w 3903662"/>
                <a:gd name="T83" fmla="*/ 3300412 w 3903662"/>
                <a:gd name="T84" fmla="*/ 3300412 w 3903662"/>
                <a:gd name="T85" fmla="*/ 3300412 w 3903662"/>
                <a:gd name="T86" fmla="*/ 3300412 w 3903662"/>
                <a:gd name="T87" fmla="*/ 3300412 w 3903662"/>
                <a:gd name="T88" fmla="*/ 3300412 w 3903662"/>
                <a:gd name="T89" fmla="*/ 3300412 w 3903662"/>
                <a:gd name="T90" fmla="*/ 3300412 w 3903662"/>
                <a:gd name="T91" fmla="*/ 3300412 w 3903662"/>
                <a:gd name="T92" fmla="*/ 3300412 w 3903662"/>
                <a:gd name="T93" fmla="*/ 3300412 w 3903662"/>
                <a:gd name="T94" fmla="*/ 3300412 w 3903662"/>
                <a:gd name="T95" fmla="*/ 3300412 w 3903662"/>
                <a:gd name="T96" fmla="*/ 3300412 w 3903662"/>
                <a:gd name="T97" fmla="*/ 3300412 w 3903662"/>
                <a:gd name="T98" fmla="*/ 3300412 w 3903662"/>
                <a:gd name="T99" fmla="*/ 3300412 w 3903662"/>
                <a:gd name="T100" fmla="*/ 3300412 w 3903662"/>
                <a:gd name="T101" fmla="*/ 3300412 w 3903662"/>
                <a:gd name="T102" fmla="*/ 3300412 w 3903662"/>
                <a:gd name="T103" fmla="*/ 3300412 w 3903662"/>
                <a:gd name="T104" fmla="*/ 3300412 w 3903662"/>
                <a:gd name="T105" fmla="*/ 3300412 w 3903662"/>
                <a:gd name="T106" fmla="*/ 3300412 w 3903662"/>
                <a:gd name="T107" fmla="*/ 3300412 w 3903662"/>
                <a:gd name="T108" fmla="*/ 3300412 w 3903662"/>
                <a:gd name="T109" fmla="*/ 3300412 w 3903662"/>
                <a:gd name="T110" fmla="*/ 3300412 w 3903662"/>
                <a:gd name="T111" fmla="*/ 3300412 w 3903662"/>
                <a:gd name="T112" fmla="*/ 3300412 w 3903662"/>
                <a:gd name="T113" fmla="*/ 3300412 w 3903662"/>
                <a:gd name="T114" fmla="*/ 3300412 w 3903662"/>
                <a:gd name="T115" fmla="*/ 3300412 w 3903662"/>
                <a:gd name="T116" fmla="*/ 3300412 w 3903662"/>
                <a:gd name="T117" fmla="*/ 3300412 w 3903662"/>
                <a:gd name="T118" fmla="*/ 3300412 w 3903662"/>
                <a:gd name="T119" fmla="*/ 3300412 w 3903662"/>
                <a:gd name="T120" fmla="*/ 3300412 w 3903662"/>
                <a:gd name="T121" fmla="*/ 3300412 w 3903662"/>
                <a:gd name="T122" fmla="*/ 3300412 w 3903662"/>
                <a:gd name="T123" fmla="*/ 3300412 w 3903662"/>
                <a:gd name="T124" fmla="*/ 3300412 w 3903662"/>
                <a:gd name="T125" fmla="*/ 3300412 w 3903662"/>
                <a:gd name="T126" fmla="*/ 3300412 w 3903662"/>
                <a:gd name="T127" fmla="*/ 3300412 w 3903662"/>
                <a:gd name="T128" fmla="*/ 3300412 w 3903662"/>
                <a:gd name="T129" fmla="*/ 3300412 w 3903662"/>
                <a:gd name="T130" fmla="*/ 3300412 w 3903662"/>
                <a:gd name="T131" fmla="*/ 3300412 w 3903662"/>
                <a:gd name="T132" fmla="*/ 3300412 w 3903662"/>
                <a:gd name="T133" fmla="*/ 3300412 w 3903662"/>
                <a:gd name="T134" fmla="*/ 3300412 w 3903662"/>
                <a:gd name="T135" fmla="*/ 3300412 w 3903662"/>
                <a:gd name="T136" fmla="*/ 3300412 w 3903662"/>
                <a:gd name="T137" fmla="*/ 3300412 w 3903662"/>
                <a:gd name="T138" fmla="*/ 3300412 w 3903662"/>
                <a:gd name="T139" fmla="*/ 3300412 w 3903662"/>
                <a:gd name="T140" fmla="*/ 3300412 w 3903662"/>
                <a:gd name="T141" fmla="*/ 3300412 w 3903662"/>
                <a:gd name="T142" fmla="*/ 3300412 w 3903662"/>
                <a:gd name="T143" fmla="*/ 3300412 w 3903662"/>
                <a:gd name="T144" fmla="*/ 3300412 w 3903662"/>
                <a:gd name="T145" fmla="*/ 3300412 w 3903662"/>
                <a:gd name="T146" fmla="*/ 3300412 w 3903662"/>
                <a:gd name="T147" fmla="*/ 3300412 w 3903662"/>
                <a:gd name="T148" fmla="*/ 3300412 w 3903662"/>
                <a:gd name="T149" fmla="*/ 3300412 w 3903662"/>
                <a:gd name="T150" fmla="*/ 3300412 w 3903662"/>
                <a:gd name="T151" fmla="*/ 3300412 w 3903662"/>
                <a:gd name="T152" fmla="*/ 3300412 w 3903662"/>
                <a:gd name="T153" fmla="*/ 3300412 w 3903662"/>
                <a:gd name="T154" fmla="*/ 3300412 w 3903662"/>
                <a:gd name="T155" fmla="*/ 3300412 w 3903662"/>
                <a:gd name="T156" fmla="*/ 3300412 w 3903662"/>
                <a:gd name="T157" fmla="*/ 3300412 w 3903662"/>
                <a:gd name="T158" fmla="*/ 3300412 w 3903662"/>
                <a:gd name="T159" fmla="*/ 3300412 w 3903662"/>
                <a:gd name="T160" fmla="*/ 3300412 w 3903662"/>
                <a:gd name="T161" fmla="*/ 3300412 w 3903662"/>
                <a:gd name="T162" fmla="*/ 3300412 w 3903662"/>
                <a:gd name="T163" fmla="*/ 3300412 w 3903662"/>
                <a:gd name="T164" fmla="*/ 3300412 w 3903662"/>
                <a:gd name="T165" fmla="*/ 3300412 w 3903662"/>
                <a:gd name="T166" fmla="*/ 3300412 w 3903662"/>
                <a:gd name="T167" fmla="*/ 3300412 w 3903662"/>
                <a:gd name="T168" fmla="*/ 3300412 w 3903662"/>
                <a:gd name="T169" fmla="*/ 3300412 w 3903662"/>
                <a:gd name="T170" fmla="*/ 3300412 w 3903662"/>
                <a:gd name="T171" fmla="*/ 3300412 w 3903662"/>
                <a:gd name="T172" fmla="*/ 3300412 w 3903662"/>
                <a:gd name="T173" fmla="*/ 3300412 w 3903662"/>
                <a:gd name="T174" fmla="*/ 3300412 w 3903662"/>
                <a:gd name="T175" fmla="*/ 3300412 w 3903662"/>
                <a:gd name="T176" fmla="*/ 3300412 w 3903662"/>
                <a:gd name="T177" fmla="*/ 3300412 w 3903662"/>
                <a:gd name="T178" fmla="*/ 3300412 w 3903662"/>
                <a:gd name="T179" fmla="*/ 3300412 w 3903662"/>
                <a:gd name="T180" fmla="*/ 3300412 w 3903662"/>
                <a:gd name="T181" fmla="*/ 3300412 w 3903662"/>
                <a:gd name="T182" fmla="*/ 3300412 w 390366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26A520-B343-4EAD-9F19-DE125719A8E8}"/>
              </a:ext>
            </a:extLst>
          </p:cNvPr>
          <p:cNvGrpSpPr/>
          <p:nvPr/>
        </p:nvGrpSpPr>
        <p:grpSpPr>
          <a:xfrm>
            <a:off x="5777795" y="4430097"/>
            <a:ext cx="756000" cy="756000"/>
            <a:chOff x="5463895" y="4607521"/>
            <a:chExt cx="756000" cy="756000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585B1539-1883-41E1-A018-CED94DC95C57}"/>
                </a:ext>
              </a:extLst>
            </p:cNvPr>
            <p:cNvSpPr/>
            <p:nvPr/>
          </p:nvSpPr>
          <p:spPr>
            <a:xfrm>
              <a:off x="5463895" y="4607521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8575" cap="flat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6350" prstMaterial="matte">
              <a:bevelT w="254000" h="38100" prst="softRound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KSO_Shape">
              <a:extLst>
                <a:ext uri="{FF2B5EF4-FFF2-40B4-BE49-F238E27FC236}">
                  <a16:creationId xmlns:a16="http://schemas.microsoft.com/office/drawing/2014/main" id="{3553CC66-87C4-45F8-B5C4-1F6507BFEE4F}"/>
                </a:ext>
              </a:extLst>
            </p:cNvPr>
            <p:cNvSpPr/>
            <p:nvPr/>
          </p:nvSpPr>
          <p:spPr bwMode="auto">
            <a:xfrm>
              <a:off x="5602049" y="4784534"/>
              <a:ext cx="468000" cy="396000"/>
            </a:xfrm>
            <a:custGeom>
              <a:avLst/>
              <a:gdLst/>
              <a:ahLst/>
              <a:cxnLst/>
              <a:rect l="0" t="0" r="r" b="b"/>
              <a:pathLst>
                <a:path w="4741862" h="3833813">
                  <a:moveTo>
                    <a:pt x="247650" y="2000250"/>
                  </a:moveTo>
                  <a:lnTo>
                    <a:pt x="1016000" y="2000250"/>
                  </a:lnTo>
                  <a:lnTo>
                    <a:pt x="1030288" y="2003425"/>
                  </a:lnTo>
                  <a:lnTo>
                    <a:pt x="1041400" y="2012950"/>
                  </a:lnTo>
                  <a:lnTo>
                    <a:pt x="1050925" y="2020888"/>
                  </a:lnTo>
                  <a:lnTo>
                    <a:pt x="1054100" y="2036763"/>
                  </a:lnTo>
                  <a:lnTo>
                    <a:pt x="1050925" y="2051051"/>
                  </a:lnTo>
                  <a:lnTo>
                    <a:pt x="1041400" y="2063751"/>
                  </a:lnTo>
                  <a:lnTo>
                    <a:pt x="1030288" y="2071688"/>
                  </a:lnTo>
                  <a:lnTo>
                    <a:pt x="1016000" y="2074863"/>
                  </a:lnTo>
                  <a:lnTo>
                    <a:pt x="247650" y="2074863"/>
                  </a:lnTo>
                  <a:lnTo>
                    <a:pt x="233362" y="2071688"/>
                  </a:lnTo>
                  <a:lnTo>
                    <a:pt x="220662" y="2063751"/>
                  </a:lnTo>
                  <a:lnTo>
                    <a:pt x="212725" y="2051051"/>
                  </a:lnTo>
                  <a:lnTo>
                    <a:pt x="209550" y="2036763"/>
                  </a:lnTo>
                  <a:lnTo>
                    <a:pt x="212725" y="2020888"/>
                  </a:lnTo>
                  <a:lnTo>
                    <a:pt x="220662" y="2012950"/>
                  </a:lnTo>
                  <a:lnTo>
                    <a:pt x="233362" y="2003425"/>
                  </a:lnTo>
                  <a:lnTo>
                    <a:pt x="247650" y="2000250"/>
                  </a:lnTo>
                  <a:close/>
                  <a:moveTo>
                    <a:pt x="244475" y="1901825"/>
                  </a:moveTo>
                  <a:lnTo>
                    <a:pt x="1012825" y="1901825"/>
                  </a:lnTo>
                  <a:lnTo>
                    <a:pt x="1027112" y="1905000"/>
                  </a:lnTo>
                  <a:lnTo>
                    <a:pt x="1039812" y="1914525"/>
                  </a:lnTo>
                  <a:lnTo>
                    <a:pt x="1044575" y="1925638"/>
                  </a:lnTo>
                  <a:lnTo>
                    <a:pt x="1047750" y="1941513"/>
                  </a:lnTo>
                  <a:lnTo>
                    <a:pt x="1044575" y="1952626"/>
                  </a:lnTo>
                  <a:lnTo>
                    <a:pt x="1039812" y="1965326"/>
                  </a:lnTo>
                  <a:lnTo>
                    <a:pt x="1027112" y="1973263"/>
                  </a:lnTo>
                  <a:lnTo>
                    <a:pt x="1012825" y="1976438"/>
                  </a:lnTo>
                  <a:lnTo>
                    <a:pt x="244475" y="1976438"/>
                  </a:lnTo>
                  <a:lnTo>
                    <a:pt x="230188" y="1973263"/>
                  </a:lnTo>
                  <a:lnTo>
                    <a:pt x="217488" y="1965326"/>
                  </a:lnTo>
                  <a:lnTo>
                    <a:pt x="209550" y="1952626"/>
                  </a:lnTo>
                  <a:lnTo>
                    <a:pt x="206375" y="1941513"/>
                  </a:lnTo>
                  <a:lnTo>
                    <a:pt x="209550" y="1925638"/>
                  </a:lnTo>
                  <a:lnTo>
                    <a:pt x="217488" y="1914525"/>
                  </a:lnTo>
                  <a:lnTo>
                    <a:pt x="230188" y="1905000"/>
                  </a:lnTo>
                  <a:lnTo>
                    <a:pt x="244475" y="1901825"/>
                  </a:lnTo>
                  <a:close/>
                  <a:moveTo>
                    <a:pt x="277813" y="1803400"/>
                  </a:moveTo>
                  <a:lnTo>
                    <a:pt x="1047750" y="1803400"/>
                  </a:lnTo>
                  <a:lnTo>
                    <a:pt x="1060450" y="1806575"/>
                  </a:lnTo>
                  <a:lnTo>
                    <a:pt x="1071563" y="1816100"/>
                  </a:lnTo>
                  <a:lnTo>
                    <a:pt x="1081088" y="1827213"/>
                  </a:lnTo>
                  <a:lnTo>
                    <a:pt x="1084263" y="1843088"/>
                  </a:lnTo>
                  <a:lnTo>
                    <a:pt x="1081088" y="1857376"/>
                  </a:lnTo>
                  <a:lnTo>
                    <a:pt x="1071563" y="1868488"/>
                  </a:lnTo>
                  <a:lnTo>
                    <a:pt x="1060450" y="1874838"/>
                  </a:lnTo>
                  <a:lnTo>
                    <a:pt x="1047750" y="1878013"/>
                  </a:lnTo>
                  <a:lnTo>
                    <a:pt x="277813" y="1878013"/>
                  </a:lnTo>
                  <a:lnTo>
                    <a:pt x="263525" y="1874838"/>
                  </a:lnTo>
                  <a:lnTo>
                    <a:pt x="250825" y="1868488"/>
                  </a:lnTo>
                  <a:lnTo>
                    <a:pt x="244475" y="1857376"/>
                  </a:lnTo>
                  <a:lnTo>
                    <a:pt x="241300" y="1843088"/>
                  </a:lnTo>
                  <a:lnTo>
                    <a:pt x="244475" y="1827213"/>
                  </a:lnTo>
                  <a:lnTo>
                    <a:pt x="250825" y="1816100"/>
                  </a:lnTo>
                  <a:lnTo>
                    <a:pt x="263525" y="1806575"/>
                  </a:lnTo>
                  <a:lnTo>
                    <a:pt x="277813" y="1803400"/>
                  </a:lnTo>
                  <a:close/>
                  <a:moveTo>
                    <a:pt x="238125" y="1708150"/>
                  </a:moveTo>
                  <a:lnTo>
                    <a:pt x="1009650" y="1708150"/>
                  </a:lnTo>
                  <a:lnTo>
                    <a:pt x="1020762" y="1711325"/>
                  </a:lnTo>
                  <a:lnTo>
                    <a:pt x="1033462" y="1717675"/>
                  </a:lnTo>
                  <a:lnTo>
                    <a:pt x="1041400" y="1728788"/>
                  </a:lnTo>
                  <a:lnTo>
                    <a:pt x="1044575" y="1744663"/>
                  </a:lnTo>
                  <a:lnTo>
                    <a:pt x="1041400" y="1758951"/>
                  </a:lnTo>
                  <a:lnTo>
                    <a:pt x="1033462" y="1770063"/>
                  </a:lnTo>
                  <a:lnTo>
                    <a:pt x="1020762" y="1779588"/>
                  </a:lnTo>
                  <a:lnTo>
                    <a:pt x="1009650" y="1782763"/>
                  </a:lnTo>
                  <a:lnTo>
                    <a:pt x="238125" y="1782763"/>
                  </a:lnTo>
                  <a:lnTo>
                    <a:pt x="223838" y="1779588"/>
                  </a:lnTo>
                  <a:lnTo>
                    <a:pt x="212725" y="1770063"/>
                  </a:lnTo>
                  <a:lnTo>
                    <a:pt x="206375" y="1758951"/>
                  </a:lnTo>
                  <a:lnTo>
                    <a:pt x="203200" y="1744663"/>
                  </a:lnTo>
                  <a:lnTo>
                    <a:pt x="206375" y="1728788"/>
                  </a:lnTo>
                  <a:lnTo>
                    <a:pt x="212725" y="1717675"/>
                  </a:lnTo>
                  <a:lnTo>
                    <a:pt x="223838" y="1711325"/>
                  </a:lnTo>
                  <a:lnTo>
                    <a:pt x="238125" y="1708150"/>
                  </a:lnTo>
                  <a:close/>
                  <a:moveTo>
                    <a:pt x="301626" y="1609725"/>
                  </a:moveTo>
                  <a:lnTo>
                    <a:pt x="1068388" y="1609725"/>
                  </a:lnTo>
                  <a:lnTo>
                    <a:pt x="1084264" y="1612900"/>
                  </a:lnTo>
                  <a:lnTo>
                    <a:pt x="1095376" y="1620838"/>
                  </a:lnTo>
                  <a:lnTo>
                    <a:pt x="1104901" y="1633538"/>
                  </a:lnTo>
                  <a:lnTo>
                    <a:pt x="1108076" y="1644650"/>
                  </a:lnTo>
                  <a:lnTo>
                    <a:pt x="1104901" y="1660526"/>
                  </a:lnTo>
                  <a:lnTo>
                    <a:pt x="1095376" y="1671638"/>
                  </a:lnTo>
                  <a:lnTo>
                    <a:pt x="1084264" y="1681163"/>
                  </a:lnTo>
                  <a:lnTo>
                    <a:pt x="1068388" y="1684338"/>
                  </a:lnTo>
                  <a:lnTo>
                    <a:pt x="301626" y="1684338"/>
                  </a:lnTo>
                  <a:lnTo>
                    <a:pt x="287338" y="1681163"/>
                  </a:lnTo>
                  <a:lnTo>
                    <a:pt x="274638" y="1671638"/>
                  </a:lnTo>
                  <a:lnTo>
                    <a:pt x="268288" y="1660526"/>
                  </a:lnTo>
                  <a:lnTo>
                    <a:pt x="265113" y="1644650"/>
                  </a:lnTo>
                  <a:lnTo>
                    <a:pt x="268288" y="1633538"/>
                  </a:lnTo>
                  <a:lnTo>
                    <a:pt x="274638" y="1620838"/>
                  </a:lnTo>
                  <a:lnTo>
                    <a:pt x="287338" y="1612900"/>
                  </a:lnTo>
                  <a:lnTo>
                    <a:pt x="301626" y="1609725"/>
                  </a:lnTo>
                  <a:close/>
                  <a:moveTo>
                    <a:pt x="254001" y="1511300"/>
                  </a:moveTo>
                  <a:lnTo>
                    <a:pt x="1020764" y="1511300"/>
                  </a:lnTo>
                  <a:lnTo>
                    <a:pt x="1036638" y="1514475"/>
                  </a:lnTo>
                  <a:lnTo>
                    <a:pt x="1047751" y="1522413"/>
                  </a:lnTo>
                  <a:lnTo>
                    <a:pt x="1057276" y="1535113"/>
                  </a:lnTo>
                  <a:lnTo>
                    <a:pt x="1060451" y="1549401"/>
                  </a:lnTo>
                  <a:lnTo>
                    <a:pt x="1057276" y="1562101"/>
                  </a:lnTo>
                  <a:lnTo>
                    <a:pt x="1047751" y="1573213"/>
                  </a:lnTo>
                  <a:lnTo>
                    <a:pt x="1036638" y="1582738"/>
                  </a:lnTo>
                  <a:lnTo>
                    <a:pt x="1020764" y="1585913"/>
                  </a:lnTo>
                  <a:lnTo>
                    <a:pt x="254001" y="1585913"/>
                  </a:lnTo>
                  <a:lnTo>
                    <a:pt x="238126" y="1582738"/>
                  </a:lnTo>
                  <a:lnTo>
                    <a:pt x="227013" y="1573213"/>
                  </a:lnTo>
                  <a:lnTo>
                    <a:pt x="220663" y="1562101"/>
                  </a:lnTo>
                  <a:lnTo>
                    <a:pt x="217488" y="1549401"/>
                  </a:lnTo>
                  <a:lnTo>
                    <a:pt x="220663" y="1535113"/>
                  </a:lnTo>
                  <a:lnTo>
                    <a:pt x="227013" y="1522413"/>
                  </a:lnTo>
                  <a:lnTo>
                    <a:pt x="238126" y="1514475"/>
                  </a:lnTo>
                  <a:lnTo>
                    <a:pt x="254001" y="1511300"/>
                  </a:lnTo>
                  <a:close/>
                  <a:moveTo>
                    <a:pt x="274638" y="1412875"/>
                  </a:moveTo>
                  <a:lnTo>
                    <a:pt x="1041400" y="1412875"/>
                  </a:lnTo>
                  <a:lnTo>
                    <a:pt x="1057276" y="1416050"/>
                  </a:lnTo>
                  <a:lnTo>
                    <a:pt x="1068388" y="1423988"/>
                  </a:lnTo>
                  <a:lnTo>
                    <a:pt x="1077913" y="1436688"/>
                  </a:lnTo>
                  <a:lnTo>
                    <a:pt x="1081088" y="1450976"/>
                  </a:lnTo>
                  <a:lnTo>
                    <a:pt x="1077913" y="1466851"/>
                  </a:lnTo>
                  <a:lnTo>
                    <a:pt x="1068388" y="1477963"/>
                  </a:lnTo>
                  <a:lnTo>
                    <a:pt x="1057276" y="1484313"/>
                  </a:lnTo>
                  <a:lnTo>
                    <a:pt x="1041400" y="1487488"/>
                  </a:lnTo>
                  <a:lnTo>
                    <a:pt x="274638" y="1487488"/>
                  </a:lnTo>
                  <a:lnTo>
                    <a:pt x="260350" y="1484313"/>
                  </a:lnTo>
                  <a:lnTo>
                    <a:pt x="247650" y="1477963"/>
                  </a:lnTo>
                  <a:lnTo>
                    <a:pt x="238126" y="1466851"/>
                  </a:lnTo>
                  <a:lnTo>
                    <a:pt x="236538" y="1450976"/>
                  </a:lnTo>
                  <a:lnTo>
                    <a:pt x="238126" y="1436688"/>
                  </a:lnTo>
                  <a:lnTo>
                    <a:pt x="247650" y="1423988"/>
                  </a:lnTo>
                  <a:lnTo>
                    <a:pt x="260350" y="1416050"/>
                  </a:lnTo>
                  <a:lnTo>
                    <a:pt x="274638" y="1412875"/>
                  </a:lnTo>
                  <a:close/>
                  <a:moveTo>
                    <a:pt x="3359150" y="0"/>
                  </a:moveTo>
                  <a:lnTo>
                    <a:pt x="3403600" y="3175"/>
                  </a:lnTo>
                  <a:lnTo>
                    <a:pt x="3449638" y="6350"/>
                  </a:lnTo>
                  <a:lnTo>
                    <a:pt x="3494088" y="17462"/>
                  </a:lnTo>
                  <a:lnTo>
                    <a:pt x="3535362" y="30162"/>
                  </a:lnTo>
                  <a:lnTo>
                    <a:pt x="3579814" y="50800"/>
                  </a:lnTo>
                  <a:lnTo>
                    <a:pt x="3619500" y="71437"/>
                  </a:lnTo>
                  <a:lnTo>
                    <a:pt x="3654426" y="98425"/>
                  </a:lnTo>
                  <a:lnTo>
                    <a:pt x="3687762" y="128587"/>
                  </a:lnTo>
                  <a:lnTo>
                    <a:pt x="3717926" y="158750"/>
                  </a:lnTo>
                  <a:lnTo>
                    <a:pt x="3744914" y="193675"/>
                  </a:lnTo>
                  <a:lnTo>
                    <a:pt x="3768726" y="230187"/>
                  </a:lnTo>
                  <a:lnTo>
                    <a:pt x="3789362" y="268287"/>
                  </a:lnTo>
                  <a:lnTo>
                    <a:pt x="3803650" y="311150"/>
                  </a:lnTo>
                  <a:lnTo>
                    <a:pt x="3816350" y="352425"/>
                  </a:lnTo>
                  <a:lnTo>
                    <a:pt x="3822700" y="393700"/>
                  </a:lnTo>
                  <a:lnTo>
                    <a:pt x="3827462" y="439737"/>
                  </a:lnTo>
                  <a:lnTo>
                    <a:pt x="3825876" y="484187"/>
                  </a:lnTo>
                  <a:lnTo>
                    <a:pt x="3822700" y="528637"/>
                  </a:lnTo>
                  <a:lnTo>
                    <a:pt x="3813176" y="573087"/>
                  </a:lnTo>
                  <a:lnTo>
                    <a:pt x="3798888" y="615950"/>
                  </a:lnTo>
                  <a:lnTo>
                    <a:pt x="3776662" y="660400"/>
                  </a:lnTo>
                  <a:lnTo>
                    <a:pt x="3756026" y="698500"/>
                  </a:lnTo>
                  <a:lnTo>
                    <a:pt x="3729038" y="735012"/>
                  </a:lnTo>
                  <a:lnTo>
                    <a:pt x="3702050" y="768350"/>
                  </a:lnTo>
                  <a:lnTo>
                    <a:pt x="3670300" y="796925"/>
                  </a:lnTo>
                  <a:lnTo>
                    <a:pt x="3633788" y="823912"/>
                  </a:lnTo>
                  <a:lnTo>
                    <a:pt x="3598862" y="847724"/>
                  </a:lnTo>
                  <a:lnTo>
                    <a:pt x="3606800" y="844549"/>
                  </a:lnTo>
                  <a:lnTo>
                    <a:pt x="3633788" y="842962"/>
                  </a:lnTo>
                  <a:lnTo>
                    <a:pt x="3675062" y="839787"/>
                  </a:lnTo>
                  <a:lnTo>
                    <a:pt x="3721100" y="839787"/>
                  </a:lnTo>
                  <a:lnTo>
                    <a:pt x="3765550" y="842962"/>
                  </a:lnTo>
                  <a:lnTo>
                    <a:pt x="3810000" y="850899"/>
                  </a:lnTo>
                  <a:lnTo>
                    <a:pt x="3857626" y="863599"/>
                  </a:lnTo>
                  <a:lnTo>
                    <a:pt x="3902076" y="881062"/>
                  </a:lnTo>
                  <a:lnTo>
                    <a:pt x="3948112" y="904874"/>
                  </a:lnTo>
                  <a:lnTo>
                    <a:pt x="3989388" y="935037"/>
                  </a:lnTo>
                  <a:lnTo>
                    <a:pt x="4019550" y="958849"/>
                  </a:lnTo>
                  <a:lnTo>
                    <a:pt x="4046538" y="982662"/>
                  </a:lnTo>
                  <a:lnTo>
                    <a:pt x="4070350" y="1009649"/>
                  </a:lnTo>
                  <a:lnTo>
                    <a:pt x="4094162" y="1039812"/>
                  </a:lnTo>
                  <a:lnTo>
                    <a:pt x="4117976" y="1068387"/>
                  </a:lnTo>
                  <a:lnTo>
                    <a:pt x="4138612" y="1101724"/>
                  </a:lnTo>
                  <a:lnTo>
                    <a:pt x="4179888" y="1169987"/>
                  </a:lnTo>
                  <a:lnTo>
                    <a:pt x="4216400" y="1243012"/>
                  </a:lnTo>
                  <a:lnTo>
                    <a:pt x="4249738" y="1319212"/>
                  </a:lnTo>
                  <a:lnTo>
                    <a:pt x="4278312" y="1400174"/>
                  </a:lnTo>
                  <a:lnTo>
                    <a:pt x="4305300" y="1484312"/>
                  </a:lnTo>
                  <a:lnTo>
                    <a:pt x="4329112" y="1568450"/>
                  </a:lnTo>
                  <a:lnTo>
                    <a:pt x="4352926" y="1654175"/>
                  </a:lnTo>
                  <a:lnTo>
                    <a:pt x="4395788" y="1824038"/>
                  </a:lnTo>
                  <a:lnTo>
                    <a:pt x="4433888" y="1989138"/>
                  </a:lnTo>
                  <a:lnTo>
                    <a:pt x="4451910" y="2059780"/>
                  </a:lnTo>
                  <a:lnTo>
                    <a:pt x="4606926" y="935037"/>
                  </a:lnTo>
                  <a:lnTo>
                    <a:pt x="4610100" y="919162"/>
                  </a:lnTo>
                  <a:lnTo>
                    <a:pt x="4616450" y="908049"/>
                  </a:lnTo>
                  <a:lnTo>
                    <a:pt x="4625976" y="898524"/>
                  </a:lnTo>
                  <a:lnTo>
                    <a:pt x="4633914" y="890587"/>
                  </a:lnTo>
                  <a:lnTo>
                    <a:pt x="4646614" y="881062"/>
                  </a:lnTo>
                  <a:lnTo>
                    <a:pt x="4657726" y="877887"/>
                  </a:lnTo>
                  <a:lnTo>
                    <a:pt x="4670426" y="874712"/>
                  </a:lnTo>
                  <a:lnTo>
                    <a:pt x="4684714" y="874712"/>
                  </a:lnTo>
                  <a:lnTo>
                    <a:pt x="4697414" y="877887"/>
                  </a:lnTo>
                  <a:lnTo>
                    <a:pt x="4708526" y="884237"/>
                  </a:lnTo>
                  <a:lnTo>
                    <a:pt x="4721226" y="892174"/>
                  </a:lnTo>
                  <a:lnTo>
                    <a:pt x="4729162" y="901699"/>
                  </a:lnTo>
                  <a:lnTo>
                    <a:pt x="4735514" y="914399"/>
                  </a:lnTo>
                  <a:lnTo>
                    <a:pt x="4738688" y="925512"/>
                  </a:lnTo>
                  <a:lnTo>
                    <a:pt x="4741862" y="938212"/>
                  </a:lnTo>
                  <a:lnTo>
                    <a:pt x="4741862" y="952499"/>
                  </a:lnTo>
                  <a:lnTo>
                    <a:pt x="4538662" y="2415850"/>
                  </a:lnTo>
                  <a:lnTo>
                    <a:pt x="4538662" y="3765551"/>
                  </a:lnTo>
                  <a:lnTo>
                    <a:pt x="4535488" y="3779838"/>
                  </a:lnTo>
                  <a:lnTo>
                    <a:pt x="4532314" y="3792538"/>
                  </a:lnTo>
                  <a:lnTo>
                    <a:pt x="4527550" y="3803651"/>
                  </a:lnTo>
                  <a:lnTo>
                    <a:pt x="4518026" y="3813176"/>
                  </a:lnTo>
                  <a:lnTo>
                    <a:pt x="4508500" y="3821113"/>
                  </a:lnTo>
                  <a:lnTo>
                    <a:pt x="4497388" y="3827463"/>
                  </a:lnTo>
                  <a:lnTo>
                    <a:pt x="4484688" y="3833813"/>
                  </a:lnTo>
                  <a:lnTo>
                    <a:pt x="4470400" y="3833813"/>
                  </a:lnTo>
                  <a:lnTo>
                    <a:pt x="4454526" y="3833813"/>
                  </a:lnTo>
                  <a:lnTo>
                    <a:pt x="4443414" y="3827463"/>
                  </a:lnTo>
                  <a:lnTo>
                    <a:pt x="4430714" y="3821113"/>
                  </a:lnTo>
                  <a:lnTo>
                    <a:pt x="4422776" y="3813176"/>
                  </a:lnTo>
                  <a:lnTo>
                    <a:pt x="4413250" y="3803651"/>
                  </a:lnTo>
                  <a:lnTo>
                    <a:pt x="4406900" y="3792538"/>
                  </a:lnTo>
                  <a:lnTo>
                    <a:pt x="4403726" y="3779838"/>
                  </a:lnTo>
                  <a:lnTo>
                    <a:pt x="4402138" y="3765551"/>
                  </a:lnTo>
                  <a:lnTo>
                    <a:pt x="4402138" y="2505075"/>
                  </a:lnTo>
                  <a:lnTo>
                    <a:pt x="4398962" y="2493962"/>
                  </a:lnTo>
                  <a:lnTo>
                    <a:pt x="4395788" y="2478087"/>
                  </a:lnTo>
                  <a:lnTo>
                    <a:pt x="4395788" y="2474913"/>
                  </a:lnTo>
                  <a:lnTo>
                    <a:pt x="4386264" y="2493963"/>
                  </a:lnTo>
                  <a:lnTo>
                    <a:pt x="4378326" y="2511425"/>
                  </a:lnTo>
                  <a:lnTo>
                    <a:pt x="4365626" y="2528888"/>
                  </a:lnTo>
                  <a:lnTo>
                    <a:pt x="4351338" y="2544763"/>
                  </a:lnTo>
                  <a:lnTo>
                    <a:pt x="4335464" y="2559050"/>
                  </a:lnTo>
                  <a:lnTo>
                    <a:pt x="4321176" y="2570163"/>
                  </a:lnTo>
                  <a:lnTo>
                    <a:pt x="4302126" y="2579688"/>
                  </a:lnTo>
                  <a:lnTo>
                    <a:pt x="4284664" y="2589213"/>
                  </a:lnTo>
                  <a:lnTo>
                    <a:pt x="4264026" y="2597150"/>
                  </a:lnTo>
                  <a:lnTo>
                    <a:pt x="4243388" y="2603500"/>
                  </a:lnTo>
                  <a:lnTo>
                    <a:pt x="4222750" y="2606675"/>
                  </a:lnTo>
                  <a:lnTo>
                    <a:pt x="3565526" y="2677005"/>
                  </a:lnTo>
                  <a:lnTo>
                    <a:pt x="3565526" y="3765551"/>
                  </a:lnTo>
                  <a:lnTo>
                    <a:pt x="3565526" y="3779838"/>
                  </a:lnTo>
                  <a:lnTo>
                    <a:pt x="3559176" y="3792538"/>
                  </a:lnTo>
                  <a:lnTo>
                    <a:pt x="3552826" y="3803651"/>
                  </a:lnTo>
                  <a:lnTo>
                    <a:pt x="3548064" y="3813176"/>
                  </a:lnTo>
                  <a:lnTo>
                    <a:pt x="3535364" y="3821113"/>
                  </a:lnTo>
                  <a:lnTo>
                    <a:pt x="3524250" y="3827463"/>
                  </a:lnTo>
                  <a:lnTo>
                    <a:pt x="3511550" y="3833813"/>
                  </a:lnTo>
                  <a:lnTo>
                    <a:pt x="3500438" y="3833813"/>
                  </a:lnTo>
                  <a:lnTo>
                    <a:pt x="3484564" y="3833813"/>
                  </a:lnTo>
                  <a:lnTo>
                    <a:pt x="3473450" y="3827463"/>
                  </a:lnTo>
                  <a:lnTo>
                    <a:pt x="3460750" y="3821113"/>
                  </a:lnTo>
                  <a:lnTo>
                    <a:pt x="3451226" y="3813176"/>
                  </a:lnTo>
                  <a:lnTo>
                    <a:pt x="3443288" y="3803651"/>
                  </a:lnTo>
                  <a:lnTo>
                    <a:pt x="3436938" y="3792538"/>
                  </a:lnTo>
                  <a:lnTo>
                    <a:pt x="3430588" y="3779838"/>
                  </a:lnTo>
                  <a:lnTo>
                    <a:pt x="3430588" y="3765551"/>
                  </a:lnTo>
                  <a:lnTo>
                    <a:pt x="3430588" y="2920423"/>
                  </a:lnTo>
                  <a:lnTo>
                    <a:pt x="3355976" y="3582988"/>
                  </a:lnTo>
                  <a:lnTo>
                    <a:pt x="3349626" y="3603625"/>
                  </a:lnTo>
                  <a:lnTo>
                    <a:pt x="3348038" y="3624263"/>
                  </a:lnTo>
                  <a:lnTo>
                    <a:pt x="3338514" y="3643313"/>
                  </a:lnTo>
                  <a:lnTo>
                    <a:pt x="3328988" y="3663950"/>
                  </a:lnTo>
                  <a:lnTo>
                    <a:pt x="3317876" y="3678238"/>
                  </a:lnTo>
                  <a:lnTo>
                    <a:pt x="3305176" y="3695700"/>
                  </a:lnTo>
                  <a:lnTo>
                    <a:pt x="3290888" y="3711575"/>
                  </a:lnTo>
                  <a:lnTo>
                    <a:pt x="3275014" y="3722688"/>
                  </a:lnTo>
                  <a:lnTo>
                    <a:pt x="3260726" y="3735388"/>
                  </a:lnTo>
                  <a:lnTo>
                    <a:pt x="3243262" y="3746500"/>
                  </a:lnTo>
                  <a:lnTo>
                    <a:pt x="3222626" y="3756025"/>
                  </a:lnTo>
                  <a:lnTo>
                    <a:pt x="3203576" y="3762375"/>
                  </a:lnTo>
                  <a:lnTo>
                    <a:pt x="3182938" y="3768725"/>
                  </a:lnTo>
                  <a:lnTo>
                    <a:pt x="3162300" y="3771900"/>
                  </a:lnTo>
                  <a:lnTo>
                    <a:pt x="3141662" y="3771900"/>
                  </a:lnTo>
                  <a:lnTo>
                    <a:pt x="3121026" y="3771900"/>
                  </a:lnTo>
                  <a:lnTo>
                    <a:pt x="3097214" y="3765550"/>
                  </a:lnTo>
                  <a:lnTo>
                    <a:pt x="3078162" y="3759200"/>
                  </a:lnTo>
                  <a:lnTo>
                    <a:pt x="3057526" y="3752850"/>
                  </a:lnTo>
                  <a:lnTo>
                    <a:pt x="3040062" y="3744913"/>
                  </a:lnTo>
                  <a:lnTo>
                    <a:pt x="3022600" y="3732213"/>
                  </a:lnTo>
                  <a:lnTo>
                    <a:pt x="3003550" y="3721100"/>
                  </a:lnTo>
                  <a:lnTo>
                    <a:pt x="2989263" y="3705225"/>
                  </a:lnTo>
                  <a:lnTo>
                    <a:pt x="2976563" y="3690938"/>
                  </a:lnTo>
                  <a:lnTo>
                    <a:pt x="2965450" y="3671888"/>
                  </a:lnTo>
                  <a:lnTo>
                    <a:pt x="2952750" y="3657600"/>
                  </a:lnTo>
                  <a:lnTo>
                    <a:pt x="2947988" y="3636963"/>
                  </a:lnTo>
                  <a:lnTo>
                    <a:pt x="2938463" y="3619500"/>
                  </a:lnTo>
                  <a:lnTo>
                    <a:pt x="2935288" y="3597275"/>
                  </a:lnTo>
                  <a:lnTo>
                    <a:pt x="2932113" y="3576638"/>
                  </a:lnTo>
                  <a:lnTo>
                    <a:pt x="2928938" y="3556000"/>
                  </a:lnTo>
                  <a:lnTo>
                    <a:pt x="2932113" y="3532188"/>
                  </a:lnTo>
                  <a:lnTo>
                    <a:pt x="3051176" y="2478087"/>
                  </a:lnTo>
                  <a:lnTo>
                    <a:pt x="3054350" y="2457450"/>
                  </a:lnTo>
                  <a:lnTo>
                    <a:pt x="3060700" y="2436812"/>
                  </a:lnTo>
                  <a:lnTo>
                    <a:pt x="3070226" y="2416175"/>
                  </a:lnTo>
                  <a:lnTo>
                    <a:pt x="3078162" y="2397125"/>
                  </a:lnTo>
                  <a:lnTo>
                    <a:pt x="3087688" y="2379662"/>
                  </a:lnTo>
                  <a:lnTo>
                    <a:pt x="3101976" y="2365375"/>
                  </a:lnTo>
                  <a:lnTo>
                    <a:pt x="3114676" y="2349500"/>
                  </a:lnTo>
                  <a:lnTo>
                    <a:pt x="3128962" y="2335212"/>
                  </a:lnTo>
                  <a:lnTo>
                    <a:pt x="3148014" y="2322512"/>
                  </a:lnTo>
                  <a:lnTo>
                    <a:pt x="3165476" y="2314575"/>
                  </a:lnTo>
                  <a:lnTo>
                    <a:pt x="3182938" y="2305050"/>
                  </a:lnTo>
                  <a:lnTo>
                    <a:pt x="3203576" y="2298700"/>
                  </a:lnTo>
                  <a:lnTo>
                    <a:pt x="3222626" y="2293937"/>
                  </a:lnTo>
                  <a:lnTo>
                    <a:pt x="3243262" y="2290762"/>
                  </a:lnTo>
                  <a:lnTo>
                    <a:pt x="3260726" y="2290762"/>
                  </a:lnTo>
                  <a:lnTo>
                    <a:pt x="3273426" y="2284412"/>
                  </a:lnTo>
                  <a:lnTo>
                    <a:pt x="3294064" y="2281237"/>
                  </a:lnTo>
                  <a:lnTo>
                    <a:pt x="3314700" y="2274887"/>
                  </a:lnTo>
                  <a:lnTo>
                    <a:pt x="3690474" y="2234675"/>
                  </a:lnTo>
                  <a:lnTo>
                    <a:pt x="3667126" y="2144713"/>
                  </a:lnTo>
                  <a:lnTo>
                    <a:pt x="3609976" y="1931988"/>
                  </a:lnTo>
                  <a:lnTo>
                    <a:pt x="3582988" y="1827213"/>
                  </a:lnTo>
                  <a:lnTo>
                    <a:pt x="3549650" y="1722437"/>
                  </a:lnTo>
                  <a:lnTo>
                    <a:pt x="3514726" y="1620837"/>
                  </a:lnTo>
                  <a:lnTo>
                    <a:pt x="3475038" y="1525587"/>
                  </a:lnTo>
                  <a:lnTo>
                    <a:pt x="3459802" y="1481266"/>
                  </a:lnTo>
                  <a:lnTo>
                    <a:pt x="3457576" y="1484313"/>
                  </a:lnTo>
                  <a:lnTo>
                    <a:pt x="3406776" y="1570038"/>
                  </a:lnTo>
                  <a:lnTo>
                    <a:pt x="3359150" y="1660525"/>
                  </a:lnTo>
                  <a:lnTo>
                    <a:pt x="3341750" y="1690108"/>
                  </a:lnTo>
                  <a:lnTo>
                    <a:pt x="3341688" y="1690688"/>
                  </a:lnTo>
                  <a:lnTo>
                    <a:pt x="3328988" y="1717675"/>
                  </a:lnTo>
                  <a:lnTo>
                    <a:pt x="3317876" y="1744663"/>
                  </a:lnTo>
                  <a:lnTo>
                    <a:pt x="3297238" y="1765300"/>
                  </a:lnTo>
                  <a:lnTo>
                    <a:pt x="3275014" y="1782763"/>
                  </a:lnTo>
                  <a:lnTo>
                    <a:pt x="3249614" y="1797050"/>
                  </a:lnTo>
                  <a:lnTo>
                    <a:pt x="3219450" y="1806575"/>
                  </a:lnTo>
                  <a:lnTo>
                    <a:pt x="2603954" y="1993900"/>
                  </a:lnTo>
                  <a:lnTo>
                    <a:pt x="2606676" y="1993900"/>
                  </a:lnTo>
                  <a:lnTo>
                    <a:pt x="2619376" y="1993900"/>
                  </a:lnTo>
                  <a:lnTo>
                    <a:pt x="2633663" y="2000250"/>
                  </a:lnTo>
                  <a:lnTo>
                    <a:pt x="2646363" y="2006600"/>
                  </a:lnTo>
                  <a:lnTo>
                    <a:pt x="2654300" y="2016125"/>
                  </a:lnTo>
                  <a:lnTo>
                    <a:pt x="2663826" y="2024063"/>
                  </a:lnTo>
                  <a:lnTo>
                    <a:pt x="2670176" y="2036763"/>
                  </a:lnTo>
                  <a:lnTo>
                    <a:pt x="2671763" y="2047875"/>
                  </a:lnTo>
                  <a:lnTo>
                    <a:pt x="2674938" y="2063751"/>
                  </a:lnTo>
                  <a:lnTo>
                    <a:pt x="2671763" y="2074863"/>
                  </a:lnTo>
                  <a:lnTo>
                    <a:pt x="2670176" y="2087563"/>
                  </a:lnTo>
                  <a:lnTo>
                    <a:pt x="2663826" y="2098676"/>
                  </a:lnTo>
                  <a:lnTo>
                    <a:pt x="2654300" y="2111375"/>
                  </a:lnTo>
                  <a:lnTo>
                    <a:pt x="3027362" y="2111375"/>
                  </a:lnTo>
                  <a:lnTo>
                    <a:pt x="3040062" y="2111375"/>
                  </a:lnTo>
                  <a:lnTo>
                    <a:pt x="3054350" y="2114550"/>
                  </a:lnTo>
                  <a:lnTo>
                    <a:pt x="3063876" y="2119313"/>
                  </a:lnTo>
                  <a:lnTo>
                    <a:pt x="3074988" y="2128838"/>
                  </a:lnTo>
                  <a:lnTo>
                    <a:pt x="3084514" y="2141538"/>
                  </a:lnTo>
                  <a:lnTo>
                    <a:pt x="3090862" y="2149475"/>
                  </a:lnTo>
                  <a:lnTo>
                    <a:pt x="3094038" y="2165350"/>
                  </a:lnTo>
                  <a:lnTo>
                    <a:pt x="3094038" y="2176463"/>
                  </a:lnTo>
                  <a:lnTo>
                    <a:pt x="3094038" y="2192338"/>
                  </a:lnTo>
                  <a:lnTo>
                    <a:pt x="3090862" y="2203450"/>
                  </a:lnTo>
                  <a:lnTo>
                    <a:pt x="3084514" y="2216150"/>
                  </a:lnTo>
                  <a:lnTo>
                    <a:pt x="3074988" y="2224088"/>
                  </a:lnTo>
                  <a:lnTo>
                    <a:pt x="3063876" y="2233613"/>
                  </a:lnTo>
                  <a:lnTo>
                    <a:pt x="3054350" y="2239963"/>
                  </a:lnTo>
                  <a:lnTo>
                    <a:pt x="3040062" y="2243138"/>
                  </a:lnTo>
                  <a:lnTo>
                    <a:pt x="3027362" y="2244725"/>
                  </a:lnTo>
                  <a:lnTo>
                    <a:pt x="2857501" y="2244725"/>
                  </a:lnTo>
                  <a:lnTo>
                    <a:pt x="2857501" y="3765551"/>
                  </a:lnTo>
                  <a:lnTo>
                    <a:pt x="2857501" y="3779838"/>
                  </a:lnTo>
                  <a:lnTo>
                    <a:pt x="2851151" y="3792538"/>
                  </a:lnTo>
                  <a:lnTo>
                    <a:pt x="2846388" y="3803651"/>
                  </a:lnTo>
                  <a:lnTo>
                    <a:pt x="2836863" y="3813176"/>
                  </a:lnTo>
                  <a:lnTo>
                    <a:pt x="2827338" y="3821113"/>
                  </a:lnTo>
                  <a:lnTo>
                    <a:pt x="2816226" y="3827463"/>
                  </a:lnTo>
                  <a:lnTo>
                    <a:pt x="2803526" y="3833813"/>
                  </a:lnTo>
                  <a:lnTo>
                    <a:pt x="2789238" y="3833813"/>
                  </a:lnTo>
                  <a:lnTo>
                    <a:pt x="2776538" y="3833813"/>
                  </a:lnTo>
                  <a:lnTo>
                    <a:pt x="2765426" y="3827463"/>
                  </a:lnTo>
                  <a:lnTo>
                    <a:pt x="2752726" y="3821113"/>
                  </a:lnTo>
                  <a:lnTo>
                    <a:pt x="2741613" y="3813176"/>
                  </a:lnTo>
                  <a:lnTo>
                    <a:pt x="2735263" y="3803651"/>
                  </a:lnTo>
                  <a:lnTo>
                    <a:pt x="2728913" y="3792538"/>
                  </a:lnTo>
                  <a:lnTo>
                    <a:pt x="2722563" y="3779838"/>
                  </a:lnTo>
                  <a:lnTo>
                    <a:pt x="2722563" y="3765551"/>
                  </a:lnTo>
                  <a:lnTo>
                    <a:pt x="2722563" y="2244725"/>
                  </a:lnTo>
                  <a:lnTo>
                    <a:pt x="274638" y="2244725"/>
                  </a:lnTo>
                  <a:lnTo>
                    <a:pt x="274638" y="3765551"/>
                  </a:lnTo>
                  <a:lnTo>
                    <a:pt x="271463" y="3779838"/>
                  </a:lnTo>
                  <a:lnTo>
                    <a:pt x="268288" y="3792538"/>
                  </a:lnTo>
                  <a:lnTo>
                    <a:pt x="263526" y="3803651"/>
                  </a:lnTo>
                  <a:lnTo>
                    <a:pt x="254000" y="3813176"/>
                  </a:lnTo>
                  <a:lnTo>
                    <a:pt x="244476" y="3821113"/>
                  </a:lnTo>
                  <a:lnTo>
                    <a:pt x="233363" y="3827463"/>
                  </a:lnTo>
                  <a:lnTo>
                    <a:pt x="217488" y="3833813"/>
                  </a:lnTo>
                  <a:lnTo>
                    <a:pt x="206376" y="3833813"/>
                  </a:lnTo>
                  <a:lnTo>
                    <a:pt x="190500" y="3833813"/>
                  </a:lnTo>
                  <a:lnTo>
                    <a:pt x="179388" y="3827463"/>
                  </a:lnTo>
                  <a:lnTo>
                    <a:pt x="166688" y="3821113"/>
                  </a:lnTo>
                  <a:lnTo>
                    <a:pt x="158750" y="3813176"/>
                  </a:lnTo>
                  <a:lnTo>
                    <a:pt x="149226" y="3803651"/>
                  </a:lnTo>
                  <a:lnTo>
                    <a:pt x="142876" y="3792538"/>
                  </a:lnTo>
                  <a:lnTo>
                    <a:pt x="139700" y="3779838"/>
                  </a:lnTo>
                  <a:lnTo>
                    <a:pt x="138113" y="3765551"/>
                  </a:lnTo>
                  <a:lnTo>
                    <a:pt x="138113" y="2244725"/>
                  </a:lnTo>
                  <a:lnTo>
                    <a:pt x="68263" y="2244725"/>
                  </a:lnTo>
                  <a:lnTo>
                    <a:pt x="53975" y="2243138"/>
                  </a:lnTo>
                  <a:lnTo>
                    <a:pt x="41275" y="2239963"/>
                  </a:lnTo>
                  <a:lnTo>
                    <a:pt x="30163" y="2233613"/>
                  </a:lnTo>
                  <a:lnTo>
                    <a:pt x="20638" y="2224088"/>
                  </a:lnTo>
                  <a:lnTo>
                    <a:pt x="12700" y="2216150"/>
                  </a:lnTo>
                  <a:lnTo>
                    <a:pt x="6350" y="2203450"/>
                  </a:lnTo>
                  <a:lnTo>
                    <a:pt x="0" y="2192338"/>
                  </a:lnTo>
                  <a:lnTo>
                    <a:pt x="0" y="2176463"/>
                  </a:lnTo>
                  <a:lnTo>
                    <a:pt x="0" y="2165350"/>
                  </a:lnTo>
                  <a:lnTo>
                    <a:pt x="6350" y="2149475"/>
                  </a:lnTo>
                  <a:lnTo>
                    <a:pt x="12700" y="2141538"/>
                  </a:lnTo>
                  <a:lnTo>
                    <a:pt x="20638" y="2128838"/>
                  </a:lnTo>
                  <a:lnTo>
                    <a:pt x="30163" y="2119313"/>
                  </a:lnTo>
                  <a:lnTo>
                    <a:pt x="41275" y="2114550"/>
                  </a:lnTo>
                  <a:lnTo>
                    <a:pt x="53975" y="2111375"/>
                  </a:lnTo>
                  <a:lnTo>
                    <a:pt x="68263" y="2111375"/>
                  </a:lnTo>
                  <a:lnTo>
                    <a:pt x="1738313" y="2111375"/>
                  </a:lnTo>
                  <a:lnTo>
                    <a:pt x="1731963" y="2098676"/>
                  </a:lnTo>
                  <a:lnTo>
                    <a:pt x="1722438" y="2087563"/>
                  </a:lnTo>
                  <a:lnTo>
                    <a:pt x="1719263" y="2074863"/>
                  </a:lnTo>
                  <a:lnTo>
                    <a:pt x="1719263" y="2063751"/>
                  </a:lnTo>
                  <a:lnTo>
                    <a:pt x="1719263" y="2062529"/>
                  </a:lnTo>
                  <a:lnTo>
                    <a:pt x="1690688" y="2057400"/>
                  </a:lnTo>
                  <a:lnTo>
                    <a:pt x="1677988" y="2051050"/>
                  </a:lnTo>
                  <a:lnTo>
                    <a:pt x="1666875" y="2039937"/>
                  </a:lnTo>
                  <a:lnTo>
                    <a:pt x="1639888" y="2009775"/>
                  </a:lnTo>
                  <a:lnTo>
                    <a:pt x="1617662" y="1970087"/>
                  </a:lnTo>
                  <a:lnTo>
                    <a:pt x="1597025" y="1928812"/>
                  </a:lnTo>
                  <a:lnTo>
                    <a:pt x="1565275" y="1854200"/>
                  </a:lnTo>
                  <a:lnTo>
                    <a:pt x="1552575" y="1820862"/>
                  </a:lnTo>
                  <a:lnTo>
                    <a:pt x="1484312" y="1576387"/>
                  </a:lnTo>
                  <a:lnTo>
                    <a:pt x="1444625" y="1443037"/>
                  </a:lnTo>
                  <a:lnTo>
                    <a:pt x="1412875" y="1311274"/>
                  </a:lnTo>
                  <a:lnTo>
                    <a:pt x="1385888" y="1192212"/>
                  </a:lnTo>
                  <a:lnTo>
                    <a:pt x="1373188" y="1138237"/>
                  </a:lnTo>
                  <a:lnTo>
                    <a:pt x="1366838" y="1090612"/>
                  </a:lnTo>
                  <a:lnTo>
                    <a:pt x="1365250" y="1047749"/>
                  </a:lnTo>
                  <a:lnTo>
                    <a:pt x="1365250" y="1015999"/>
                  </a:lnTo>
                  <a:lnTo>
                    <a:pt x="1370012" y="989012"/>
                  </a:lnTo>
                  <a:lnTo>
                    <a:pt x="1376362" y="979487"/>
                  </a:lnTo>
                  <a:lnTo>
                    <a:pt x="1379538" y="973137"/>
                  </a:lnTo>
                  <a:lnTo>
                    <a:pt x="1460500" y="935037"/>
                  </a:lnTo>
                  <a:lnTo>
                    <a:pt x="1738957" y="2015573"/>
                  </a:lnTo>
                  <a:lnTo>
                    <a:pt x="1749426" y="2006600"/>
                  </a:lnTo>
                  <a:lnTo>
                    <a:pt x="1758950" y="2000250"/>
                  </a:lnTo>
                  <a:lnTo>
                    <a:pt x="1773238" y="1993900"/>
                  </a:lnTo>
                  <a:lnTo>
                    <a:pt x="1785938" y="1993900"/>
                  </a:lnTo>
                  <a:lnTo>
                    <a:pt x="2264305" y="1993900"/>
                  </a:lnTo>
                  <a:lnTo>
                    <a:pt x="2257426" y="1985963"/>
                  </a:lnTo>
                  <a:lnTo>
                    <a:pt x="2244726" y="1958975"/>
                  </a:lnTo>
                  <a:lnTo>
                    <a:pt x="2236788" y="1928813"/>
                  </a:lnTo>
                  <a:lnTo>
                    <a:pt x="2233613" y="1898650"/>
                  </a:lnTo>
                  <a:lnTo>
                    <a:pt x="2236788" y="1868488"/>
                  </a:lnTo>
                  <a:lnTo>
                    <a:pt x="2244726" y="1839913"/>
                  </a:lnTo>
                  <a:lnTo>
                    <a:pt x="2260600" y="1812925"/>
                  </a:lnTo>
                  <a:lnTo>
                    <a:pt x="2278063" y="1792288"/>
                  </a:lnTo>
                  <a:lnTo>
                    <a:pt x="2301876" y="1773238"/>
                  </a:lnTo>
                  <a:lnTo>
                    <a:pt x="2328863" y="1758950"/>
                  </a:lnTo>
                  <a:lnTo>
                    <a:pt x="2359026" y="1749425"/>
                  </a:lnTo>
                  <a:lnTo>
                    <a:pt x="3084708" y="1528565"/>
                  </a:lnTo>
                  <a:lnTo>
                    <a:pt x="3311526" y="1152524"/>
                  </a:lnTo>
                  <a:lnTo>
                    <a:pt x="3349626" y="1084262"/>
                  </a:lnTo>
                  <a:lnTo>
                    <a:pt x="3368676" y="1050924"/>
                  </a:lnTo>
                  <a:lnTo>
                    <a:pt x="3389314" y="1017587"/>
                  </a:lnTo>
                  <a:lnTo>
                    <a:pt x="3413126" y="989012"/>
                  </a:lnTo>
                  <a:lnTo>
                    <a:pt x="3436938" y="958849"/>
                  </a:lnTo>
                  <a:lnTo>
                    <a:pt x="3467100" y="935037"/>
                  </a:lnTo>
                  <a:lnTo>
                    <a:pt x="3467392" y="934856"/>
                  </a:lnTo>
                  <a:lnTo>
                    <a:pt x="3475038" y="925512"/>
                  </a:lnTo>
                  <a:lnTo>
                    <a:pt x="3490912" y="911224"/>
                  </a:lnTo>
                  <a:lnTo>
                    <a:pt x="3505200" y="895349"/>
                  </a:lnTo>
                  <a:lnTo>
                    <a:pt x="3522244" y="882567"/>
                  </a:lnTo>
                  <a:lnTo>
                    <a:pt x="3517900" y="884237"/>
                  </a:lnTo>
                  <a:lnTo>
                    <a:pt x="3475038" y="895350"/>
                  </a:lnTo>
                  <a:lnTo>
                    <a:pt x="3433762" y="901700"/>
                  </a:lnTo>
                  <a:lnTo>
                    <a:pt x="3389314" y="908050"/>
                  </a:lnTo>
                  <a:lnTo>
                    <a:pt x="3344862" y="904875"/>
                  </a:lnTo>
                  <a:lnTo>
                    <a:pt x="3302000" y="901700"/>
                  </a:lnTo>
                  <a:lnTo>
                    <a:pt x="3257550" y="890587"/>
                  </a:lnTo>
                  <a:lnTo>
                    <a:pt x="3213100" y="877887"/>
                  </a:lnTo>
                  <a:lnTo>
                    <a:pt x="3171826" y="857250"/>
                  </a:lnTo>
                  <a:lnTo>
                    <a:pt x="3128962" y="836612"/>
                  </a:lnTo>
                  <a:lnTo>
                    <a:pt x="3094038" y="809625"/>
                  </a:lnTo>
                  <a:lnTo>
                    <a:pt x="3060700" y="779462"/>
                  </a:lnTo>
                  <a:lnTo>
                    <a:pt x="3030538" y="749300"/>
                  </a:lnTo>
                  <a:lnTo>
                    <a:pt x="3003550" y="714375"/>
                  </a:lnTo>
                  <a:lnTo>
                    <a:pt x="2979738" y="677862"/>
                  </a:lnTo>
                  <a:lnTo>
                    <a:pt x="2962276" y="639762"/>
                  </a:lnTo>
                  <a:lnTo>
                    <a:pt x="2944813" y="596900"/>
                  </a:lnTo>
                  <a:lnTo>
                    <a:pt x="2932113" y="555625"/>
                  </a:lnTo>
                  <a:lnTo>
                    <a:pt x="2925763" y="514350"/>
                  </a:lnTo>
                  <a:lnTo>
                    <a:pt x="2922588" y="468312"/>
                  </a:lnTo>
                  <a:lnTo>
                    <a:pt x="2922588" y="427037"/>
                  </a:lnTo>
                  <a:lnTo>
                    <a:pt x="2925763" y="382587"/>
                  </a:lnTo>
                  <a:lnTo>
                    <a:pt x="2938463" y="338137"/>
                  </a:lnTo>
                  <a:lnTo>
                    <a:pt x="2952750" y="292100"/>
                  </a:lnTo>
                  <a:lnTo>
                    <a:pt x="2971800" y="250825"/>
                  </a:lnTo>
                  <a:lnTo>
                    <a:pt x="2992438" y="212725"/>
                  </a:lnTo>
                  <a:lnTo>
                    <a:pt x="3019426" y="173037"/>
                  </a:lnTo>
                  <a:lnTo>
                    <a:pt x="3048000" y="141287"/>
                  </a:lnTo>
                  <a:lnTo>
                    <a:pt x="3078162" y="111125"/>
                  </a:lnTo>
                  <a:lnTo>
                    <a:pt x="3114676" y="84137"/>
                  </a:lnTo>
                  <a:lnTo>
                    <a:pt x="3149600" y="60325"/>
                  </a:lnTo>
                  <a:lnTo>
                    <a:pt x="3189288" y="41275"/>
                  </a:lnTo>
                  <a:lnTo>
                    <a:pt x="3230562" y="23812"/>
                  </a:lnTo>
                  <a:lnTo>
                    <a:pt x="3273426" y="12700"/>
                  </a:lnTo>
                  <a:lnTo>
                    <a:pt x="3314700" y="6350"/>
                  </a:lnTo>
                  <a:lnTo>
                    <a:pt x="33591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8221289-C889-498B-9EBE-C434FE31A295}"/>
              </a:ext>
            </a:extLst>
          </p:cNvPr>
          <p:cNvSpPr txBox="1"/>
          <p:nvPr/>
        </p:nvSpPr>
        <p:spPr>
          <a:xfrm>
            <a:off x="3381919" y="3087416"/>
            <a:ext cx="2442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共同点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9A65170D-D04D-4491-B6EA-8580EFD96751}"/>
              </a:ext>
            </a:extLst>
          </p:cNvPr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106">
              <a:extLst>
                <a:ext uri="{FF2B5EF4-FFF2-40B4-BE49-F238E27FC236}">
                  <a16:creationId xmlns:a16="http://schemas.microsoft.com/office/drawing/2014/main" id="{2504FC5E-EEA4-41E2-874B-FF712C4C1D4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BB409D9-2251-4F15-8420-311E3277A2D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4AA230ED-972E-45C5-AAD8-41CC3B77488A}"/>
              </a:ext>
            </a:extLst>
          </p:cNvPr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109">
              <a:extLst>
                <a:ext uri="{FF2B5EF4-FFF2-40B4-BE49-F238E27FC236}">
                  <a16:creationId xmlns:a16="http://schemas.microsoft.com/office/drawing/2014/main" id="{DD1079E5-0E93-47DC-AAD9-8325D8FE8BF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0FFC8BE3-63F1-429A-B970-9B7E5961B06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7918D4A7-422C-46B3-BDDE-E7E3E50B3535}"/>
              </a:ext>
            </a:extLst>
          </p:cNvPr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1" name="同心圆 112">
              <a:extLst>
                <a:ext uri="{FF2B5EF4-FFF2-40B4-BE49-F238E27FC236}">
                  <a16:creationId xmlns:a16="http://schemas.microsoft.com/office/drawing/2014/main" id="{51D83581-B356-4221-BEEA-19F2AD5AD7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307AB35-9C2F-458B-A4AD-555063E3A77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31018061-EF79-4CED-965D-B8BB1E9128C1}"/>
              </a:ext>
            </a:extLst>
          </p:cNvPr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115">
              <a:extLst>
                <a:ext uri="{FF2B5EF4-FFF2-40B4-BE49-F238E27FC236}">
                  <a16:creationId xmlns:a16="http://schemas.microsoft.com/office/drawing/2014/main" id="{19914DB3-AED4-481D-AC7A-164E28F1E3A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9CA188B7-6581-4EB6-8FB7-F83B6B2DE68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5CBF5FD8-688E-4367-BE45-E2AFA350CC70}"/>
              </a:ext>
            </a:extLst>
          </p:cNvPr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118">
              <a:extLst>
                <a:ext uri="{FF2B5EF4-FFF2-40B4-BE49-F238E27FC236}">
                  <a16:creationId xmlns:a16="http://schemas.microsoft.com/office/drawing/2014/main" id="{E7E89B2F-6DDF-4946-A565-6D43C72D237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B8C0AF42-8354-42B3-838E-622CF3D02FD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6B2C94E8-33AD-4D1A-B150-2466577A0317}"/>
              </a:ext>
            </a:extLst>
          </p:cNvPr>
          <p:cNvGrpSpPr/>
          <p:nvPr/>
        </p:nvGrpSpPr>
        <p:grpSpPr>
          <a:xfrm>
            <a:off x="5543131" y="6280928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121">
              <a:extLst>
                <a:ext uri="{FF2B5EF4-FFF2-40B4-BE49-F238E27FC236}">
                  <a16:creationId xmlns:a16="http://schemas.microsoft.com/office/drawing/2014/main" id="{6B1BA027-7C54-44AE-9396-9696673317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4D0D2EB9-7768-4632-B289-7B6EDE32363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92318DA0-D108-40E1-B62A-747A92077506}"/>
              </a:ext>
            </a:extLst>
          </p:cNvPr>
          <p:cNvGrpSpPr/>
          <p:nvPr/>
        </p:nvGrpSpPr>
        <p:grpSpPr>
          <a:xfrm>
            <a:off x="4264565" y="5730807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124">
              <a:extLst>
                <a:ext uri="{FF2B5EF4-FFF2-40B4-BE49-F238E27FC236}">
                  <a16:creationId xmlns:a16="http://schemas.microsoft.com/office/drawing/2014/main" id="{AE03E53D-8010-4155-BEF2-56D2F7C19AD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2B98F52E-B9C3-4B13-8B91-D63610CE0C2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44411288-2BD5-4905-9E8D-86993F906DFE}"/>
              </a:ext>
            </a:extLst>
          </p:cNvPr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127">
              <a:extLst>
                <a:ext uri="{FF2B5EF4-FFF2-40B4-BE49-F238E27FC236}">
                  <a16:creationId xmlns:a16="http://schemas.microsoft.com/office/drawing/2014/main" id="{0AE7AF9E-BF5D-446A-A0B0-8428A211EC3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E0AFFB7C-C398-4ECE-A205-017AE8B3A13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CA017560-EA32-464E-9426-C9CAF7637BDA}"/>
              </a:ext>
            </a:extLst>
          </p:cNvPr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9" name="同心圆 130">
              <a:extLst>
                <a:ext uri="{FF2B5EF4-FFF2-40B4-BE49-F238E27FC236}">
                  <a16:creationId xmlns:a16="http://schemas.microsoft.com/office/drawing/2014/main" id="{AFFE3008-7825-42FC-AF3A-D1F0742F308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2785F678-D7B9-473D-9C8F-F917C502DE1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B9383DD3-258B-41A4-8D16-8ACF972B25E5}"/>
              </a:ext>
            </a:extLst>
          </p:cNvPr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133">
              <a:extLst>
                <a:ext uri="{FF2B5EF4-FFF2-40B4-BE49-F238E27FC236}">
                  <a16:creationId xmlns:a16="http://schemas.microsoft.com/office/drawing/2014/main" id="{AB16D679-A1A6-49BE-B71D-62DF61FF91E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DAABD3F0-C8D9-4820-AD56-EC07CD696F09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01147D0C-3FB6-49E6-9AB5-EF155F8568C9}"/>
              </a:ext>
            </a:extLst>
          </p:cNvPr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5" name="同心圆 136">
              <a:extLst>
                <a:ext uri="{FF2B5EF4-FFF2-40B4-BE49-F238E27FC236}">
                  <a16:creationId xmlns:a16="http://schemas.microsoft.com/office/drawing/2014/main" id="{87133CF7-FA31-4EC3-929B-FE2A8886CEF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C105E326-F3A7-466C-A95B-8234214143F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C021AEDC-B15F-4546-8FE5-AFADAD4F5866}"/>
              </a:ext>
            </a:extLst>
          </p:cNvPr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8" name="同心圆 139">
              <a:extLst>
                <a:ext uri="{FF2B5EF4-FFF2-40B4-BE49-F238E27FC236}">
                  <a16:creationId xmlns:a16="http://schemas.microsoft.com/office/drawing/2014/main" id="{96AE858A-B50A-4F21-8517-D7DB7334DA8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A99E81C3-8A27-44CC-B990-8AED301F13A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FE8A684F-6B5B-4769-8A96-13A81CF0B4D2}"/>
              </a:ext>
            </a:extLst>
          </p:cNvPr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42">
              <a:extLst>
                <a:ext uri="{FF2B5EF4-FFF2-40B4-BE49-F238E27FC236}">
                  <a16:creationId xmlns:a16="http://schemas.microsoft.com/office/drawing/2014/main" id="{F1FFAB3A-5C00-4276-A757-A0DAD3D7623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FF8A6076-110C-4D49-88D2-B97FC175882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accel="26000" fill="hold" grpId="0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2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accel="26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2" grpId="0" animBg="1"/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箭头: 圆角右 29">
            <a:extLst>
              <a:ext uri="{FF2B5EF4-FFF2-40B4-BE49-F238E27FC236}">
                <a16:creationId xmlns:a16="http://schemas.microsoft.com/office/drawing/2014/main" id="{A59E0F99-BB01-452A-BB93-4A40FC2794B1}"/>
              </a:ext>
            </a:extLst>
          </p:cNvPr>
          <p:cNvSpPr/>
          <p:nvPr/>
        </p:nvSpPr>
        <p:spPr>
          <a:xfrm rot="10800000" flipH="1">
            <a:off x="4786568" y="4345349"/>
            <a:ext cx="1258131" cy="1193463"/>
          </a:xfrm>
          <a:prstGeom prst="bentArrow">
            <a:avLst>
              <a:gd name="adj1" fmla="val 17324"/>
              <a:gd name="adj2" fmla="val 19851"/>
              <a:gd name="adj3" fmla="val 25000"/>
              <a:gd name="adj4" fmla="val 41782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2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52400" dist="38100" dir="7200000" sx="104000" sy="104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67" y="2170601"/>
            <a:ext cx="3855790" cy="2564100"/>
          </a:xfrm>
          <a:prstGeom prst="rect">
            <a:avLst/>
          </a:prstGeom>
          <a:ln>
            <a:noFill/>
          </a:ln>
          <a:effectLst>
            <a:outerShdw blurRad="139700" dist="50800" dir="8100000" sx="102000" sy="102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箭头: V 形 27"/>
          <p:cNvSpPr/>
          <p:nvPr/>
        </p:nvSpPr>
        <p:spPr>
          <a:xfrm rot="5400000">
            <a:off x="237016" y="3656947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文本框 28"/>
          <p:cNvSpPr txBox="1"/>
          <p:nvPr/>
        </p:nvSpPr>
        <p:spPr>
          <a:xfrm>
            <a:off x="336212" y="3780210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38997" y="4742026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故事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2149C2BF-45B0-41C3-9F81-48850022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945" y="3127660"/>
            <a:ext cx="5005729" cy="3335068"/>
          </a:xfrm>
          <a:prstGeom prst="rect">
            <a:avLst/>
          </a:prstGeom>
          <a:effectLst>
            <a:outerShdw blurRad="139700" dist="50800" dir="8100000" sx="102000" sy="102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C318775F-0335-4C96-8346-31E76D47AD73}"/>
              </a:ext>
            </a:extLst>
          </p:cNvPr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4" name="同心圆 106">
              <a:extLst>
                <a:ext uri="{FF2B5EF4-FFF2-40B4-BE49-F238E27FC236}">
                  <a16:creationId xmlns:a16="http://schemas.microsoft.com/office/drawing/2014/main" id="{C916D243-1170-45A0-8BA1-AE325DDD9F0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17FDE0EC-02EE-4523-9BC8-8E095300995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F3E4288-2F99-4F67-B2D1-8DB06150E931}"/>
              </a:ext>
            </a:extLst>
          </p:cNvPr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109">
              <a:extLst>
                <a:ext uri="{FF2B5EF4-FFF2-40B4-BE49-F238E27FC236}">
                  <a16:creationId xmlns:a16="http://schemas.microsoft.com/office/drawing/2014/main" id="{B591D269-9FA3-4B51-BCE1-C38713FDB93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E974A67-C22C-45AD-BF4B-1387EA42BC2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1F53DB9-B94B-4D8D-81F3-6656DAB67B73}"/>
              </a:ext>
            </a:extLst>
          </p:cNvPr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12">
              <a:extLst>
                <a:ext uri="{FF2B5EF4-FFF2-40B4-BE49-F238E27FC236}">
                  <a16:creationId xmlns:a16="http://schemas.microsoft.com/office/drawing/2014/main" id="{ABE77682-EF1F-49CF-9596-8835C8467E5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20C81B1-6EEA-4A88-A064-85D81F7E33D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3A89585-08A6-4A50-8126-4B6F017A6A44}"/>
              </a:ext>
            </a:extLst>
          </p:cNvPr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115">
              <a:extLst>
                <a:ext uri="{FF2B5EF4-FFF2-40B4-BE49-F238E27FC236}">
                  <a16:creationId xmlns:a16="http://schemas.microsoft.com/office/drawing/2014/main" id="{24D5597A-CAD0-4A3F-998F-FDC806577FB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98CE0C2-10E6-42F0-9EC9-19462594113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E5CC5CA-A98D-4E49-8FAF-DD95DFAA0D8D}"/>
              </a:ext>
            </a:extLst>
          </p:cNvPr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118">
              <a:extLst>
                <a:ext uri="{FF2B5EF4-FFF2-40B4-BE49-F238E27FC236}">
                  <a16:creationId xmlns:a16="http://schemas.microsoft.com/office/drawing/2014/main" id="{6E51FFB4-47E3-4FC9-9352-5633DD0B52C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4D407AAE-CD77-46BC-94F9-0F61C8CFFD5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41482B1E-111D-4667-8787-0DFB2BAA2666}"/>
              </a:ext>
            </a:extLst>
          </p:cNvPr>
          <p:cNvGrpSpPr/>
          <p:nvPr/>
        </p:nvGrpSpPr>
        <p:grpSpPr>
          <a:xfrm>
            <a:off x="5543131" y="6280928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121">
              <a:extLst>
                <a:ext uri="{FF2B5EF4-FFF2-40B4-BE49-F238E27FC236}">
                  <a16:creationId xmlns:a16="http://schemas.microsoft.com/office/drawing/2014/main" id="{BAA24E9A-0FBD-47DA-9F19-33A67C0F459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158784A9-474E-43E9-8058-7981DEC5783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E0E30181-7E74-4C12-B103-FA6F5FD6ACF8}"/>
              </a:ext>
            </a:extLst>
          </p:cNvPr>
          <p:cNvGrpSpPr/>
          <p:nvPr/>
        </p:nvGrpSpPr>
        <p:grpSpPr>
          <a:xfrm>
            <a:off x="4264565" y="5730807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124">
              <a:extLst>
                <a:ext uri="{FF2B5EF4-FFF2-40B4-BE49-F238E27FC236}">
                  <a16:creationId xmlns:a16="http://schemas.microsoft.com/office/drawing/2014/main" id="{CF21181F-076C-4A26-93D7-A011D41C157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8EFCD4D3-E81B-41E2-93A5-6FF6A5F30B3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E1F6B73-B861-478F-A5F4-A6C8D2F99BA3}"/>
              </a:ext>
            </a:extLst>
          </p:cNvPr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27">
              <a:extLst>
                <a:ext uri="{FF2B5EF4-FFF2-40B4-BE49-F238E27FC236}">
                  <a16:creationId xmlns:a16="http://schemas.microsoft.com/office/drawing/2014/main" id="{89DEF11F-666B-459C-A186-78514A12DFB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78A1606F-F27C-4938-9946-4046782A8F9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787CD09-E603-4D43-8F36-4144C97DF3D4}"/>
              </a:ext>
            </a:extLst>
          </p:cNvPr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130">
              <a:extLst>
                <a:ext uri="{FF2B5EF4-FFF2-40B4-BE49-F238E27FC236}">
                  <a16:creationId xmlns:a16="http://schemas.microsoft.com/office/drawing/2014/main" id="{B1239283-A0C6-4B8A-9694-4F59B2A07CC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FBE43C0E-32E7-4D8B-B77A-1DC4B839517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0AEF0675-44ED-4E09-AF20-13E973E62BEE}"/>
              </a:ext>
            </a:extLst>
          </p:cNvPr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133">
              <a:extLst>
                <a:ext uri="{FF2B5EF4-FFF2-40B4-BE49-F238E27FC236}">
                  <a16:creationId xmlns:a16="http://schemas.microsoft.com/office/drawing/2014/main" id="{21BC738F-86EA-464C-8487-CC5F80B2676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F99C1094-F8F1-4852-90B1-460BF3E491A1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88291DD-A3F4-4735-8DA4-C8916504429A}"/>
              </a:ext>
            </a:extLst>
          </p:cNvPr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136">
              <a:extLst>
                <a:ext uri="{FF2B5EF4-FFF2-40B4-BE49-F238E27FC236}">
                  <a16:creationId xmlns:a16="http://schemas.microsoft.com/office/drawing/2014/main" id="{B6914608-457F-4FDD-9AE5-D793197732F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F1714C6-B21F-4F60-BA90-FD4E6B8FE12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FF358A4-8D8B-4043-9B37-AB37C70B8F26}"/>
              </a:ext>
            </a:extLst>
          </p:cNvPr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139">
              <a:extLst>
                <a:ext uri="{FF2B5EF4-FFF2-40B4-BE49-F238E27FC236}">
                  <a16:creationId xmlns:a16="http://schemas.microsoft.com/office/drawing/2014/main" id="{F56313EE-3338-47DB-825D-0033F5F36A6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26D20D56-0C06-4881-81CA-93A02E6A29E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169B696E-4D22-4D85-8DF6-708A4644B1CB}"/>
              </a:ext>
            </a:extLst>
          </p:cNvPr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142">
              <a:extLst>
                <a:ext uri="{FF2B5EF4-FFF2-40B4-BE49-F238E27FC236}">
                  <a16:creationId xmlns:a16="http://schemas.microsoft.com/office/drawing/2014/main" id="{15C5DEA4-12E5-46E1-B2F7-951468FDD3A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5488B68C-1EDA-4FB5-89D4-3D23B0FBF8F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903D561F-AA09-4AE2-AFD6-2F11659CC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8" r="8285" b="13790"/>
          <a:stretch/>
        </p:blipFill>
        <p:spPr>
          <a:xfrm>
            <a:off x="4522528" y="507863"/>
            <a:ext cx="3146944" cy="2211235"/>
          </a:xfrm>
          <a:prstGeom prst="rect">
            <a:avLst/>
          </a:prstGeom>
          <a:ln>
            <a:noFill/>
          </a:ln>
          <a:effectLst>
            <a:outerShdw blurRad="139700" dist="50800" dir="8100000" sx="102000" sy="102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76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0.00079 0.14352 " pathEditMode="relative" rAng="0" ptsTypes="AA" p14:bounceEnd="48000">
                                          <p:cBhvr>
                                            <p:cTn id="6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6" presetClass="emph" presetSubtype="0" repeatCount="3000" fill="hold" nodeType="withEffect">
                                      <p:stCondLst>
                                        <p:cond delay="7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70667" fill="hold" nodeType="withEffect" p14:presetBounceEnd="54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71000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2" presetClass="entr" presetSubtype="2" accel="70667" fill="hold" nodeType="after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3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3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7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0.00079 0.14352 " pathEditMode="relative" rAng="0" ptsTypes="AA">
                                          <p:cBhvr>
                                            <p:cTn id="6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7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6" presetClass="emph" presetSubtype="0" repeatCount="3000" fill="hold" nodeType="withEffect">
                                      <p:stCondLst>
                                        <p:cond delay="7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70667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7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2" presetClass="entr" presetSubtype="2" accel="7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31" name="箭头: V 形 30"/>
          <p:cNvSpPr/>
          <p:nvPr/>
        </p:nvSpPr>
        <p:spPr>
          <a:xfrm rot="5400000">
            <a:off x="240880" y="4638473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文本框 31"/>
          <p:cNvSpPr txBox="1"/>
          <p:nvPr/>
        </p:nvSpPr>
        <p:spPr>
          <a:xfrm>
            <a:off x="338997" y="4742026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故事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1DF5145-CF31-413A-B046-E857F0A43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70"/>
          <a:stretch>
            <a:fillRect/>
          </a:stretch>
        </p:blipFill>
        <p:spPr>
          <a:xfrm>
            <a:off x="2542506" y="450936"/>
            <a:ext cx="3633896" cy="256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13A0B1F-BA2A-4A73-B6FE-7A21DAB84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5" t="-298" r="79" b="298"/>
          <a:stretch>
            <a:fillRect/>
          </a:stretch>
        </p:blipFill>
        <p:spPr>
          <a:xfrm rot="16200000">
            <a:off x="6281501" y="773261"/>
            <a:ext cx="3817975" cy="282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E2FF714-D52A-4C72-9952-EEA048D32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84"/>
          <a:stretch>
            <a:fillRect/>
          </a:stretch>
        </p:blipFill>
        <p:spPr>
          <a:xfrm>
            <a:off x="2924329" y="3089271"/>
            <a:ext cx="2859724" cy="361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17D6C61-70D5-4A71-9D01-D605B02C1A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4" t="2804" r="15635" b="8852"/>
          <a:stretch>
            <a:fillRect/>
          </a:stretch>
        </p:blipFill>
        <p:spPr>
          <a:xfrm>
            <a:off x="6336997" y="4123084"/>
            <a:ext cx="3402842" cy="256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D398B22F-A83A-45EF-BBBB-B16EA167DC93}"/>
              </a:ext>
            </a:extLst>
          </p:cNvPr>
          <p:cNvGrpSpPr/>
          <p:nvPr/>
        </p:nvGrpSpPr>
        <p:grpSpPr>
          <a:xfrm rot="15997265">
            <a:off x="1593309" y="3062000"/>
            <a:ext cx="1738052" cy="734000"/>
            <a:chOff x="14500" y="4858"/>
            <a:chExt cx="1183" cy="490"/>
          </a:xfrm>
          <a:solidFill>
            <a:schemeClr val="accent5">
              <a:lumMod val="50000"/>
            </a:schemeClr>
          </a:solidFill>
        </p:grpSpPr>
        <p:sp>
          <p:nvSpPr>
            <p:cNvPr id="53" name="Freeform 119">
              <a:extLst>
                <a:ext uri="{FF2B5EF4-FFF2-40B4-BE49-F238E27FC236}">
                  <a16:creationId xmlns:a16="http://schemas.microsoft.com/office/drawing/2014/main" id="{97DFE519-D727-495A-B9C5-33F1998D8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33" y="4858"/>
              <a:ext cx="1050" cy="313"/>
            </a:xfrm>
            <a:custGeom>
              <a:avLst/>
              <a:gdLst>
                <a:gd name="T0" fmla="*/ 3 w 225"/>
                <a:gd name="T1" fmla="*/ 56 h 67"/>
                <a:gd name="T2" fmla="*/ 5 w 225"/>
                <a:gd name="T3" fmla="*/ 65 h 67"/>
                <a:gd name="T4" fmla="*/ 8 w 225"/>
                <a:gd name="T5" fmla="*/ 59 h 67"/>
                <a:gd name="T6" fmla="*/ 11 w 225"/>
                <a:gd name="T7" fmla="*/ 54 h 67"/>
                <a:gd name="T8" fmla="*/ 30 w 225"/>
                <a:gd name="T9" fmla="*/ 30 h 67"/>
                <a:gd name="T10" fmla="*/ 22 w 225"/>
                <a:gd name="T11" fmla="*/ 40 h 67"/>
                <a:gd name="T12" fmla="*/ 31 w 225"/>
                <a:gd name="T13" fmla="*/ 40 h 67"/>
                <a:gd name="T14" fmla="*/ 30 w 225"/>
                <a:gd name="T15" fmla="*/ 30 h 67"/>
                <a:gd name="T16" fmla="*/ 48 w 225"/>
                <a:gd name="T17" fmla="*/ 13 h 67"/>
                <a:gd name="T18" fmla="*/ 45 w 225"/>
                <a:gd name="T19" fmla="*/ 22 h 67"/>
                <a:gd name="T20" fmla="*/ 51 w 225"/>
                <a:gd name="T21" fmla="*/ 19 h 67"/>
                <a:gd name="T22" fmla="*/ 57 w 225"/>
                <a:gd name="T23" fmla="*/ 15 h 67"/>
                <a:gd name="T24" fmla="*/ 83 w 225"/>
                <a:gd name="T25" fmla="*/ 3 h 67"/>
                <a:gd name="T26" fmla="*/ 73 w 225"/>
                <a:gd name="T27" fmla="*/ 10 h 67"/>
                <a:gd name="T28" fmla="*/ 81 w 225"/>
                <a:gd name="T29" fmla="*/ 15 h 67"/>
                <a:gd name="T30" fmla="*/ 83 w 225"/>
                <a:gd name="T31" fmla="*/ 3 h 67"/>
                <a:gd name="T32" fmla="*/ 110 w 225"/>
                <a:gd name="T33" fmla="*/ 1 h 67"/>
                <a:gd name="T34" fmla="*/ 108 w 225"/>
                <a:gd name="T35" fmla="*/ 13 h 67"/>
                <a:gd name="T36" fmla="*/ 116 w 225"/>
                <a:gd name="T37" fmla="*/ 7 h 67"/>
                <a:gd name="T38" fmla="*/ 142 w 225"/>
                <a:gd name="T39" fmla="*/ 8 h 67"/>
                <a:gd name="T40" fmla="*/ 132 w 225"/>
                <a:gd name="T41" fmla="*/ 11 h 67"/>
                <a:gd name="T42" fmla="*/ 136 w 225"/>
                <a:gd name="T43" fmla="*/ 20 h 67"/>
                <a:gd name="T44" fmla="*/ 142 w 225"/>
                <a:gd name="T45" fmla="*/ 8 h 67"/>
                <a:gd name="T46" fmla="*/ 159 w 225"/>
                <a:gd name="T47" fmla="*/ 24 h 67"/>
                <a:gd name="T48" fmla="*/ 162 w 225"/>
                <a:gd name="T49" fmla="*/ 33 h 67"/>
                <a:gd name="T50" fmla="*/ 168 w 225"/>
                <a:gd name="T51" fmla="*/ 22 h 67"/>
                <a:gd name="T52" fmla="*/ 185 w 225"/>
                <a:gd name="T53" fmla="*/ 39 h 67"/>
                <a:gd name="T54" fmla="*/ 188 w 225"/>
                <a:gd name="T55" fmla="*/ 48 h 67"/>
                <a:gd name="T56" fmla="*/ 194 w 225"/>
                <a:gd name="T57" fmla="*/ 37 h 67"/>
                <a:gd name="T58" fmla="*/ 212 w 225"/>
                <a:gd name="T59" fmla="*/ 54 h 67"/>
                <a:gd name="T60" fmla="*/ 214 w 225"/>
                <a:gd name="T61" fmla="*/ 63 h 67"/>
                <a:gd name="T62" fmla="*/ 220 w 225"/>
                <a:gd name="T63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5" h="67">
                  <a:moveTo>
                    <a:pt x="11" y="53"/>
                  </a:moveTo>
                  <a:cubicBezTo>
                    <a:pt x="8" y="52"/>
                    <a:pt x="4" y="53"/>
                    <a:pt x="3" y="56"/>
                  </a:cubicBezTo>
                  <a:cubicBezTo>
                    <a:pt x="3" y="56"/>
                    <a:pt x="2" y="56"/>
                    <a:pt x="2" y="56"/>
                  </a:cubicBezTo>
                  <a:cubicBezTo>
                    <a:pt x="0" y="59"/>
                    <a:pt x="2" y="63"/>
                    <a:pt x="5" y="65"/>
                  </a:cubicBezTo>
                  <a:cubicBezTo>
                    <a:pt x="8" y="67"/>
                    <a:pt x="12" y="66"/>
                    <a:pt x="13" y="63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5" y="59"/>
                    <a:pt x="14" y="55"/>
                    <a:pt x="11" y="54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30" y="30"/>
                  </a:moveTo>
                  <a:cubicBezTo>
                    <a:pt x="27" y="29"/>
                    <a:pt x="24" y="29"/>
                    <a:pt x="22" y="31"/>
                  </a:cubicBezTo>
                  <a:cubicBezTo>
                    <a:pt x="20" y="34"/>
                    <a:pt x="20" y="38"/>
                    <a:pt x="22" y="40"/>
                  </a:cubicBezTo>
                  <a:cubicBezTo>
                    <a:pt x="24" y="43"/>
                    <a:pt x="28" y="43"/>
                    <a:pt x="31" y="41"/>
                  </a:cubicBezTo>
                  <a:cubicBezTo>
                    <a:pt x="31" y="41"/>
                    <a:pt x="31" y="40"/>
                    <a:pt x="31" y="40"/>
                  </a:cubicBezTo>
                  <a:cubicBezTo>
                    <a:pt x="34" y="38"/>
                    <a:pt x="34" y="34"/>
                    <a:pt x="31" y="31"/>
                  </a:cubicBezTo>
                  <a:cubicBezTo>
                    <a:pt x="31" y="31"/>
                    <a:pt x="30" y="30"/>
                    <a:pt x="30" y="30"/>
                  </a:cubicBezTo>
                  <a:close/>
                  <a:moveTo>
                    <a:pt x="54" y="13"/>
                  </a:moveTo>
                  <a:cubicBezTo>
                    <a:pt x="53" y="12"/>
                    <a:pt x="50" y="12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5" y="14"/>
                    <a:pt x="44" y="18"/>
                    <a:pt x="45" y="22"/>
                  </a:cubicBezTo>
                  <a:cubicBezTo>
                    <a:pt x="47" y="25"/>
                    <a:pt x="51" y="26"/>
                    <a:pt x="54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7" y="23"/>
                    <a:pt x="59" y="19"/>
                    <a:pt x="57" y="15"/>
                  </a:cubicBezTo>
                  <a:cubicBezTo>
                    <a:pt x="56" y="14"/>
                    <a:pt x="55" y="13"/>
                    <a:pt x="54" y="13"/>
                  </a:cubicBezTo>
                  <a:close/>
                  <a:moveTo>
                    <a:pt x="83" y="3"/>
                  </a:moveTo>
                  <a:cubicBezTo>
                    <a:pt x="81" y="2"/>
                    <a:pt x="80" y="2"/>
                    <a:pt x="78" y="2"/>
                  </a:cubicBezTo>
                  <a:cubicBezTo>
                    <a:pt x="75" y="3"/>
                    <a:pt x="72" y="6"/>
                    <a:pt x="73" y="10"/>
                  </a:cubicBezTo>
                  <a:cubicBezTo>
                    <a:pt x="74" y="13"/>
                    <a:pt x="77" y="16"/>
                    <a:pt x="80" y="15"/>
                  </a:cubicBezTo>
                  <a:cubicBezTo>
                    <a:pt x="80" y="15"/>
                    <a:pt x="81" y="15"/>
                    <a:pt x="81" y="15"/>
                  </a:cubicBezTo>
                  <a:cubicBezTo>
                    <a:pt x="84" y="14"/>
                    <a:pt x="87" y="11"/>
                    <a:pt x="86" y="7"/>
                  </a:cubicBezTo>
                  <a:cubicBezTo>
                    <a:pt x="85" y="5"/>
                    <a:pt x="84" y="4"/>
                    <a:pt x="83" y="3"/>
                  </a:cubicBezTo>
                  <a:close/>
                  <a:moveTo>
                    <a:pt x="113" y="1"/>
                  </a:moveTo>
                  <a:cubicBezTo>
                    <a:pt x="112" y="1"/>
                    <a:pt x="111" y="1"/>
                    <a:pt x="110" y="1"/>
                  </a:cubicBezTo>
                  <a:cubicBezTo>
                    <a:pt x="106" y="0"/>
                    <a:pt x="103" y="3"/>
                    <a:pt x="103" y="6"/>
                  </a:cubicBezTo>
                  <a:cubicBezTo>
                    <a:pt x="103" y="10"/>
                    <a:pt x="105" y="13"/>
                    <a:pt x="108" y="13"/>
                  </a:cubicBezTo>
                  <a:cubicBezTo>
                    <a:pt x="108" y="13"/>
                    <a:pt x="109" y="13"/>
                    <a:pt x="109" y="13"/>
                  </a:cubicBezTo>
                  <a:cubicBezTo>
                    <a:pt x="112" y="14"/>
                    <a:pt x="116" y="11"/>
                    <a:pt x="116" y="7"/>
                  </a:cubicBezTo>
                  <a:cubicBezTo>
                    <a:pt x="116" y="5"/>
                    <a:pt x="115" y="3"/>
                    <a:pt x="113" y="1"/>
                  </a:cubicBezTo>
                  <a:close/>
                  <a:moveTo>
                    <a:pt x="142" y="8"/>
                  </a:moveTo>
                  <a:cubicBezTo>
                    <a:pt x="141" y="8"/>
                    <a:pt x="141" y="8"/>
                    <a:pt x="141" y="8"/>
                  </a:cubicBezTo>
                  <a:cubicBezTo>
                    <a:pt x="137" y="6"/>
                    <a:pt x="134" y="8"/>
                    <a:pt x="132" y="11"/>
                  </a:cubicBezTo>
                  <a:cubicBezTo>
                    <a:pt x="131" y="15"/>
                    <a:pt x="133" y="18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40" y="21"/>
                    <a:pt x="143" y="19"/>
                    <a:pt x="145" y="16"/>
                  </a:cubicBezTo>
                  <a:cubicBezTo>
                    <a:pt x="146" y="13"/>
                    <a:pt x="144" y="10"/>
                    <a:pt x="142" y="8"/>
                  </a:cubicBezTo>
                  <a:close/>
                  <a:moveTo>
                    <a:pt x="168" y="22"/>
                  </a:moveTo>
                  <a:cubicBezTo>
                    <a:pt x="165" y="20"/>
                    <a:pt x="161" y="21"/>
                    <a:pt x="159" y="24"/>
                  </a:cubicBezTo>
                  <a:cubicBezTo>
                    <a:pt x="158" y="27"/>
                    <a:pt x="159" y="31"/>
                    <a:pt x="162" y="33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5" y="35"/>
                    <a:pt x="169" y="34"/>
                    <a:pt x="171" y="31"/>
                  </a:cubicBezTo>
                  <a:cubicBezTo>
                    <a:pt x="173" y="28"/>
                    <a:pt x="171" y="24"/>
                    <a:pt x="168" y="22"/>
                  </a:cubicBezTo>
                  <a:close/>
                  <a:moveTo>
                    <a:pt x="194" y="37"/>
                  </a:moveTo>
                  <a:cubicBezTo>
                    <a:pt x="191" y="35"/>
                    <a:pt x="187" y="36"/>
                    <a:pt x="185" y="39"/>
                  </a:cubicBezTo>
                  <a:cubicBezTo>
                    <a:pt x="184" y="42"/>
                    <a:pt x="185" y="46"/>
                    <a:pt x="188" y="48"/>
                  </a:cubicBezTo>
                  <a:cubicBezTo>
                    <a:pt x="188" y="48"/>
                    <a:pt x="188" y="48"/>
                    <a:pt x="188" y="48"/>
                  </a:cubicBezTo>
                  <a:cubicBezTo>
                    <a:pt x="191" y="50"/>
                    <a:pt x="195" y="49"/>
                    <a:pt x="197" y="46"/>
                  </a:cubicBezTo>
                  <a:cubicBezTo>
                    <a:pt x="199" y="43"/>
                    <a:pt x="197" y="39"/>
                    <a:pt x="194" y="37"/>
                  </a:cubicBezTo>
                  <a:close/>
                  <a:moveTo>
                    <a:pt x="220" y="52"/>
                  </a:moveTo>
                  <a:cubicBezTo>
                    <a:pt x="217" y="50"/>
                    <a:pt x="213" y="51"/>
                    <a:pt x="212" y="54"/>
                  </a:cubicBezTo>
                  <a:cubicBezTo>
                    <a:pt x="210" y="57"/>
                    <a:pt x="211" y="61"/>
                    <a:pt x="214" y="63"/>
                  </a:cubicBezTo>
                  <a:cubicBezTo>
                    <a:pt x="214" y="63"/>
                    <a:pt x="214" y="63"/>
                    <a:pt x="214" y="63"/>
                  </a:cubicBezTo>
                  <a:cubicBezTo>
                    <a:pt x="217" y="65"/>
                    <a:pt x="221" y="64"/>
                    <a:pt x="223" y="61"/>
                  </a:cubicBezTo>
                  <a:cubicBezTo>
                    <a:pt x="225" y="58"/>
                    <a:pt x="224" y="54"/>
                    <a:pt x="22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120">
              <a:extLst>
                <a:ext uri="{FF2B5EF4-FFF2-40B4-BE49-F238E27FC236}">
                  <a16:creationId xmlns:a16="http://schemas.microsoft.com/office/drawing/2014/main" id="{74A6152B-5BEA-453D-8D7E-1C7E29331615}"/>
                </a:ext>
              </a:extLst>
            </p:cNvPr>
            <p:cNvSpPr/>
            <p:nvPr/>
          </p:nvSpPr>
          <p:spPr bwMode="auto">
            <a:xfrm>
              <a:off x="14500" y="5168"/>
              <a:ext cx="235" cy="180"/>
            </a:xfrm>
            <a:custGeom>
              <a:avLst/>
              <a:gdLst>
                <a:gd name="T0" fmla="*/ 0 w 94"/>
                <a:gd name="T1" fmla="*/ 0 h 72"/>
                <a:gd name="T2" fmla="*/ 21 w 94"/>
                <a:gd name="T3" fmla="*/ 72 h 72"/>
                <a:gd name="T4" fmla="*/ 94 w 94"/>
                <a:gd name="T5" fmla="*/ 52 h 72"/>
                <a:gd name="T6" fmla="*/ 0 w 94"/>
                <a:gd name="T7" fmla="*/ 0 h 72"/>
                <a:gd name="T8" fmla="*/ 0 w 9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72">
                  <a:moveTo>
                    <a:pt x="0" y="0"/>
                  </a:moveTo>
                  <a:lnTo>
                    <a:pt x="21" y="72"/>
                  </a:lnTo>
                  <a:lnTo>
                    <a:pt x="94" y="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BE801BD-216A-47E0-8080-F79678220153}"/>
              </a:ext>
            </a:extLst>
          </p:cNvPr>
          <p:cNvGrpSpPr/>
          <p:nvPr/>
        </p:nvGrpSpPr>
        <p:grpSpPr>
          <a:xfrm rot="4627612" flipH="1">
            <a:off x="9163728" y="3769480"/>
            <a:ext cx="1738052" cy="734000"/>
            <a:chOff x="14500" y="4858"/>
            <a:chExt cx="1183" cy="490"/>
          </a:xfrm>
          <a:solidFill>
            <a:schemeClr val="accent5">
              <a:lumMod val="50000"/>
            </a:schemeClr>
          </a:solidFill>
        </p:grpSpPr>
        <p:sp>
          <p:nvSpPr>
            <p:cNvPr id="59" name="Freeform 119">
              <a:extLst>
                <a:ext uri="{FF2B5EF4-FFF2-40B4-BE49-F238E27FC236}">
                  <a16:creationId xmlns:a16="http://schemas.microsoft.com/office/drawing/2014/main" id="{9B800096-9A9D-4DF0-88F8-3F3874AF63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33" y="4858"/>
              <a:ext cx="1050" cy="313"/>
            </a:xfrm>
            <a:custGeom>
              <a:avLst/>
              <a:gdLst>
                <a:gd name="T0" fmla="*/ 3 w 225"/>
                <a:gd name="T1" fmla="*/ 56 h 67"/>
                <a:gd name="T2" fmla="*/ 5 w 225"/>
                <a:gd name="T3" fmla="*/ 65 h 67"/>
                <a:gd name="T4" fmla="*/ 8 w 225"/>
                <a:gd name="T5" fmla="*/ 59 h 67"/>
                <a:gd name="T6" fmla="*/ 11 w 225"/>
                <a:gd name="T7" fmla="*/ 54 h 67"/>
                <a:gd name="T8" fmla="*/ 30 w 225"/>
                <a:gd name="T9" fmla="*/ 30 h 67"/>
                <a:gd name="T10" fmla="*/ 22 w 225"/>
                <a:gd name="T11" fmla="*/ 40 h 67"/>
                <a:gd name="T12" fmla="*/ 31 w 225"/>
                <a:gd name="T13" fmla="*/ 40 h 67"/>
                <a:gd name="T14" fmla="*/ 30 w 225"/>
                <a:gd name="T15" fmla="*/ 30 h 67"/>
                <a:gd name="T16" fmla="*/ 48 w 225"/>
                <a:gd name="T17" fmla="*/ 13 h 67"/>
                <a:gd name="T18" fmla="*/ 45 w 225"/>
                <a:gd name="T19" fmla="*/ 22 h 67"/>
                <a:gd name="T20" fmla="*/ 51 w 225"/>
                <a:gd name="T21" fmla="*/ 19 h 67"/>
                <a:gd name="T22" fmla="*/ 57 w 225"/>
                <a:gd name="T23" fmla="*/ 15 h 67"/>
                <a:gd name="T24" fmla="*/ 83 w 225"/>
                <a:gd name="T25" fmla="*/ 3 h 67"/>
                <a:gd name="T26" fmla="*/ 73 w 225"/>
                <a:gd name="T27" fmla="*/ 10 h 67"/>
                <a:gd name="T28" fmla="*/ 81 w 225"/>
                <a:gd name="T29" fmla="*/ 15 h 67"/>
                <a:gd name="T30" fmla="*/ 83 w 225"/>
                <a:gd name="T31" fmla="*/ 3 h 67"/>
                <a:gd name="T32" fmla="*/ 110 w 225"/>
                <a:gd name="T33" fmla="*/ 1 h 67"/>
                <a:gd name="T34" fmla="*/ 108 w 225"/>
                <a:gd name="T35" fmla="*/ 13 h 67"/>
                <a:gd name="T36" fmla="*/ 116 w 225"/>
                <a:gd name="T37" fmla="*/ 7 h 67"/>
                <a:gd name="T38" fmla="*/ 142 w 225"/>
                <a:gd name="T39" fmla="*/ 8 h 67"/>
                <a:gd name="T40" fmla="*/ 132 w 225"/>
                <a:gd name="T41" fmla="*/ 11 h 67"/>
                <a:gd name="T42" fmla="*/ 136 w 225"/>
                <a:gd name="T43" fmla="*/ 20 h 67"/>
                <a:gd name="T44" fmla="*/ 142 w 225"/>
                <a:gd name="T45" fmla="*/ 8 h 67"/>
                <a:gd name="T46" fmla="*/ 159 w 225"/>
                <a:gd name="T47" fmla="*/ 24 h 67"/>
                <a:gd name="T48" fmla="*/ 162 w 225"/>
                <a:gd name="T49" fmla="*/ 33 h 67"/>
                <a:gd name="T50" fmla="*/ 168 w 225"/>
                <a:gd name="T51" fmla="*/ 22 h 67"/>
                <a:gd name="T52" fmla="*/ 185 w 225"/>
                <a:gd name="T53" fmla="*/ 39 h 67"/>
                <a:gd name="T54" fmla="*/ 188 w 225"/>
                <a:gd name="T55" fmla="*/ 48 h 67"/>
                <a:gd name="T56" fmla="*/ 194 w 225"/>
                <a:gd name="T57" fmla="*/ 37 h 67"/>
                <a:gd name="T58" fmla="*/ 212 w 225"/>
                <a:gd name="T59" fmla="*/ 54 h 67"/>
                <a:gd name="T60" fmla="*/ 214 w 225"/>
                <a:gd name="T61" fmla="*/ 63 h 67"/>
                <a:gd name="T62" fmla="*/ 220 w 225"/>
                <a:gd name="T63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5" h="67">
                  <a:moveTo>
                    <a:pt x="11" y="53"/>
                  </a:moveTo>
                  <a:cubicBezTo>
                    <a:pt x="8" y="52"/>
                    <a:pt x="4" y="53"/>
                    <a:pt x="3" y="56"/>
                  </a:cubicBezTo>
                  <a:cubicBezTo>
                    <a:pt x="3" y="56"/>
                    <a:pt x="2" y="56"/>
                    <a:pt x="2" y="56"/>
                  </a:cubicBezTo>
                  <a:cubicBezTo>
                    <a:pt x="0" y="59"/>
                    <a:pt x="2" y="63"/>
                    <a:pt x="5" y="65"/>
                  </a:cubicBezTo>
                  <a:cubicBezTo>
                    <a:pt x="8" y="67"/>
                    <a:pt x="12" y="66"/>
                    <a:pt x="13" y="63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5" y="59"/>
                    <a:pt x="14" y="55"/>
                    <a:pt x="11" y="54"/>
                  </a:cubicBezTo>
                  <a:cubicBezTo>
                    <a:pt x="11" y="53"/>
                    <a:pt x="11" y="53"/>
                    <a:pt x="11" y="53"/>
                  </a:cubicBezTo>
                  <a:close/>
                  <a:moveTo>
                    <a:pt x="30" y="30"/>
                  </a:moveTo>
                  <a:cubicBezTo>
                    <a:pt x="27" y="29"/>
                    <a:pt x="24" y="29"/>
                    <a:pt x="22" y="31"/>
                  </a:cubicBezTo>
                  <a:cubicBezTo>
                    <a:pt x="20" y="34"/>
                    <a:pt x="20" y="38"/>
                    <a:pt x="22" y="40"/>
                  </a:cubicBezTo>
                  <a:cubicBezTo>
                    <a:pt x="24" y="43"/>
                    <a:pt x="28" y="43"/>
                    <a:pt x="31" y="41"/>
                  </a:cubicBezTo>
                  <a:cubicBezTo>
                    <a:pt x="31" y="41"/>
                    <a:pt x="31" y="40"/>
                    <a:pt x="31" y="40"/>
                  </a:cubicBezTo>
                  <a:cubicBezTo>
                    <a:pt x="34" y="38"/>
                    <a:pt x="34" y="34"/>
                    <a:pt x="31" y="31"/>
                  </a:cubicBezTo>
                  <a:cubicBezTo>
                    <a:pt x="31" y="31"/>
                    <a:pt x="30" y="30"/>
                    <a:pt x="30" y="30"/>
                  </a:cubicBezTo>
                  <a:close/>
                  <a:moveTo>
                    <a:pt x="54" y="13"/>
                  </a:moveTo>
                  <a:cubicBezTo>
                    <a:pt x="53" y="12"/>
                    <a:pt x="50" y="12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5" y="14"/>
                    <a:pt x="44" y="18"/>
                    <a:pt x="45" y="22"/>
                  </a:cubicBezTo>
                  <a:cubicBezTo>
                    <a:pt x="47" y="25"/>
                    <a:pt x="51" y="26"/>
                    <a:pt x="54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7" y="23"/>
                    <a:pt x="59" y="19"/>
                    <a:pt x="57" y="15"/>
                  </a:cubicBezTo>
                  <a:cubicBezTo>
                    <a:pt x="56" y="14"/>
                    <a:pt x="55" y="13"/>
                    <a:pt x="54" y="13"/>
                  </a:cubicBezTo>
                  <a:close/>
                  <a:moveTo>
                    <a:pt x="83" y="3"/>
                  </a:moveTo>
                  <a:cubicBezTo>
                    <a:pt x="81" y="2"/>
                    <a:pt x="80" y="2"/>
                    <a:pt x="78" y="2"/>
                  </a:cubicBezTo>
                  <a:cubicBezTo>
                    <a:pt x="75" y="3"/>
                    <a:pt x="72" y="6"/>
                    <a:pt x="73" y="10"/>
                  </a:cubicBezTo>
                  <a:cubicBezTo>
                    <a:pt x="74" y="13"/>
                    <a:pt x="77" y="16"/>
                    <a:pt x="80" y="15"/>
                  </a:cubicBezTo>
                  <a:cubicBezTo>
                    <a:pt x="80" y="15"/>
                    <a:pt x="81" y="15"/>
                    <a:pt x="81" y="15"/>
                  </a:cubicBezTo>
                  <a:cubicBezTo>
                    <a:pt x="84" y="14"/>
                    <a:pt x="87" y="11"/>
                    <a:pt x="86" y="7"/>
                  </a:cubicBezTo>
                  <a:cubicBezTo>
                    <a:pt x="85" y="5"/>
                    <a:pt x="84" y="4"/>
                    <a:pt x="83" y="3"/>
                  </a:cubicBezTo>
                  <a:close/>
                  <a:moveTo>
                    <a:pt x="113" y="1"/>
                  </a:moveTo>
                  <a:cubicBezTo>
                    <a:pt x="112" y="1"/>
                    <a:pt x="111" y="1"/>
                    <a:pt x="110" y="1"/>
                  </a:cubicBezTo>
                  <a:cubicBezTo>
                    <a:pt x="106" y="0"/>
                    <a:pt x="103" y="3"/>
                    <a:pt x="103" y="6"/>
                  </a:cubicBezTo>
                  <a:cubicBezTo>
                    <a:pt x="103" y="10"/>
                    <a:pt x="105" y="13"/>
                    <a:pt x="108" y="13"/>
                  </a:cubicBezTo>
                  <a:cubicBezTo>
                    <a:pt x="108" y="13"/>
                    <a:pt x="109" y="13"/>
                    <a:pt x="109" y="13"/>
                  </a:cubicBezTo>
                  <a:cubicBezTo>
                    <a:pt x="112" y="14"/>
                    <a:pt x="116" y="11"/>
                    <a:pt x="116" y="7"/>
                  </a:cubicBezTo>
                  <a:cubicBezTo>
                    <a:pt x="116" y="5"/>
                    <a:pt x="115" y="3"/>
                    <a:pt x="113" y="1"/>
                  </a:cubicBezTo>
                  <a:close/>
                  <a:moveTo>
                    <a:pt x="142" y="8"/>
                  </a:moveTo>
                  <a:cubicBezTo>
                    <a:pt x="141" y="8"/>
                    <a:pt x="141" y="8"/>
                    <a:pt x="141" y="8"/>
                  </a:cubicBezTo>
                  <a:cubicBezTo>
                    <a:pt x="137" y="6"/>
                    <a:pt x="134" y="8"/>
                    <a:pt x="132" y="11"/>
                  </a:cubicBezTo>
                  <a:cubicBezTo>
                    <a:pt x="131" y="15"/>
                    <a:pt x="133" y="18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40" y="21"/>
                    <a:pt x="143" y="19"/>
                    <a:pt x="145" y="16"/>
                  </a:cubicBezTo>
                  <a:cubicBezTo>
                    <a:pt x="146" y="13"/>
                    <a:pt x="144" y="10"/>
                    <a:pt x="142" y="8"/>
                  </a:cubicBezTo>
                  <a:close/>
                  <a:moveTo>
                    <a:pt x="168" y="22"/>
                  </a:moveTo>
                  <a:cubicBezTo>
                    <a:pt x="165" y="20"/>
                    <a:pt x="161" y="21"/>
                    <a:pt x="159" y="24"/>
                  </a:cubicBezTo>
                  <a:cubicBezTo>
                    <a:pt x="158" y="27"/>
                    <a:pt x="159" y="31"/>
                    <a:pt x="162" y="33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5" y="35"/>
                    <a:pt x="169" y="34"/>
                    <a:pt x="171" y="31"/>
                  </a:cubicBezTo>
                  <a:cubicBezTo>
                    <a:pt x="173" y="28"/>
                    <a:pt x="171" y="24"/>
                    <a:pt x="168" y="22"/>
                  </a:cubicBezTo>
                  <a:close/>
                  <a:moveTo>
                    <a:pt x="194" y="37"/>
                  </a:moveTo>
                  <a:cubicBezTo>
                    <a:pt x="191" y="35"/>
                    <a:pt x="187" y="36"/>
                    <a:pt x="185" y="39"/>
                  </a:cubicBezTo>
                  <a:cubicBezTo>
                    <a:pt x="184" y="42"/>
                    <a:pt x="185" y="46"/>
                    <a:pt x="188" y="48"/>
                  </a:cubicBezTo>
                  <a:cubicBezTo>
                    <a:pt x="188" y="48"/>
                    <a:pt x="188" y="48"/>
                    <a:pt x="188" y="48"/>
                  </a:cubicBezTo>
                  <a:cubicBezTo>
                    <a:pt x="191" y="50"/>
                    <a:pt x="195" y="49"/>
                    <a:pt x="197" y="46"/>
                  </a:cubicBezTo>
                  <a:cubicBezTo>
                    <a:pt x="199" y="43"/>
                    <a:pt x="197" y="39"/>
                    <a:pt x="194" y="37"/>
                  </a:cubicBezTo>
                  <a:close/>
                  <a:moveTo>
                    <a:pt x="220" y="52"/>
                  </a:moveTo>
                  <a:cubicBezTo>
                    <a:pt x="217" y="50"/>
                    <a:pt x="213" y="51"/>
                    <a:pt x="212" y="54"/>
                  </a:cubicBezTo>
                  <a:cubicBezTo>
                    <a:pt x="210" y="57"/>
                    <a:pt x="211" y="61"/>
                    <a:pt x="214" y="63"/>
                  </a:cubicBezTo>
                  <a:cubicBezTo>
                    <a:pt x="214" y="63"/>
                    <a:pt x="214" y="63"/>
                    <a:pt x="214" y="63"/>
                  </a:cubicBezTo>
                  <a:cubicBezTo>
                    <a:pt x="217" y="65"/>
                    <a:pt x="221" y="64"/>
                    <a:pt x="223" y="61"/>
                  </a:cubicBezTo>
                  <a:cubicBezTo>
                    <a:pt x="225" y="58"/>
                    <a:pt x="224" y="54"/>
                    <a:pt x="22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120">
              <a:extLst>
                <a:ext uri="{FF2B5EF4-FFF2-40B4-BE49-F238E27FC236}">
                  <a16:creationId xmlns:a16="http://schemas.microsoft.com/office/drawing/2014/main" id="{EFA44D3D-C15C-424E-BEBB-B5A76FB2AEC9}"/>
                </a:ext>
              </a:extLst>
            </p:cNvPr>
            <p:cNvSpPr/>
            <p:nvPr/>
          </p:nvSpPr>
          <p:spPr bwMode="auto">
            <a:xfrm>
              <a:off x="14500" y="5168"/>
              <a:ext cx="235" cy="180"/>
            </a:xfrm>
            <a:custGeom>
              <a:avLst/>
              <a:gdLst>
                <a:gd name="T0" fmla="*/ 0 w 94"/>
                <a:gd name="T1" fmla="*/ 0 h 72"/>
                <a:gd name="T2" fmla="*/ 21 w 94"/>
                <a:gd name="T3" fmla="*/ 72 h 72"/>
                <a:gd name="T4" fmla="*/ 94 w 94"/>
                <a:gd name="T5" fmla="*/ 52 h 72"/>
                <a:gd name="T6" fmla="*/ 0 w 94"/>
                <a:gd name="T7" fmla="*/ 0 h 72"/>
                <a:gd name="T8" fmla="*/ 0 w 94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72">
                  <a:moveTo>
                    <a:pt x="0" y="0"/>
                  </a:moveTo>
                  <a:lnTo>
                    <a:pt x="21" y="72"/>
                  </a:lnTo>
                  <a:lnTo>
                    <a:pt x="94" y="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kern="12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3A2A3B32-A1C5-420B-95EE-DBE6C46525D1}"/>
              </a:ext>
            </a:extLst>
          </p:cNvPr>
          <p:cNvGrpSpPr/>
          <p:nvPr/>
        </p:nvGrpSpPr>
        <p:grpSpPr>
          <a:xfrm>
            <a:off x="5629735" y="2606555"/>
            <a:ext cx="1414523" cy="1415036"/>
            <a:chOff x="5607382" y="2860571"/>
            <a:chExt cx="1414523" cy="1415036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53CF21D9-0895-4668-8C34-AD7EE2391757}"/>
                </a:ext>
              </a:extLst>
            </p:cNvPr>
            <p:cNvGrpSpPr/>
            <p:nvPr/>
          </p:nvGrpSpPr>
          <p:grpSpPr>
            <a:xfrm>
              <a:off x="5607382" y="2860571"/>
              <a:ext cx="1414523" cy="1415036"/>
              <a:chOff x="5607382" y="2860571"/>
              <a:chExt cx="1414523" cy="1415036"/>
            </a:xfrm>
          </p:grpSpPr>
          <p:sp>
            <p:nvSpPr>
              <p:cNvPr id="61" name="任意多边形 207">
                <a:extLst>
                  <a:ext uri="{FF2B5EF4-FFF2-40B4-BE49-F238E27FC236}">
                    <a16:creationId xmlns:a16="http://schemas.microsoft.com/office/drawing/2014/main" id="{82E9F75A-02C7-458A-BA04-FCB7C37ADE6B}"/>
                  </a:ext>
                </a:extLst>
              </p:cNvPr>
              <p:cNvSpPr/>
              <p:nvPr/>
            </p:nvSpPr>
            <p:spPr>
              <a:xfrm>
                <a:off x="5607382" y="2860571"/>
                <a:ext cx="1414523" cy="1415036"/>
              </a:xfrm>
              <a:custGeom>
                <a:avLst/>
                <a:gdLst>
                  <a:gd name="connsiteX0" fmla="*/ 3300412 w 3903662"/>
                  <a:gd name="connsiteY0" fmla="*/ 3300412 w 3903662"/>
                  <a:gd name="connsiteX1" fmla="*/ 3300412 w 3903662"/>
                  <a:gd name="connsiteY1" fmla="*/ 3300412 w 3903662"/>
                  <a:gd name="connsiteX2" fmla="*/ 3300412 w 3903662"/>
                  <a:gd name="connsiteY2" fmla="*/ 3300412 w 3903662"/>
                  <a:gd name="connsiteX3" fmla="*/ 3300412 w 3903662"/>
                  <a:gd name="connsiteY3" fmla="*/ 3300412 w 3903662"/>
                  <a:gd name="connsiteX4" fmla="*/ 3300412 w 3903662"/>
                  <a:gd name="connsiteY4" fmla="*/ 3300412 w 3903662"/>
                  <a:gd name="connsiteX5" fmla="*/ 3300412 w 3903662"/>
                  <a:gd name="connsiteY5" fmla="*/ 3300412 w 3903662"/>
                  <a:gd name="connsiteX6" fmla="*/ 3300412 w 3903662"/>
                  <a:gd name="connsiteY6" fmla="*/ 3300412 w 3903662"/>
                  <a:gd name="connsiteX7" fmla="*/ 3300412 w 3903662"/>
                  <a:gd name="connsiteY7" fmla="*/ 3300412 w 3903662"/>
                  <a:gd name="connsiteX8" fmla="*/ 3300412 w 3903662"/>
                  <a:gd name="connsiteY8" fmla="*/ 3300412 w 3903662"/>
                  <a:gd name="connsiteX9" fmla="*/ 3300412 w 3903662"/>
                  <a:gd name="connsiteY9" fmla="*/ 3300412 w 3903662"/>
                  <a:gd name="connsiteX10" fmla="*/ 3300412 w 3903662"/>
                  <a:gd name="connsiteY10" fmla="*/ 3300412 w 3903662"/>
                  <a:gd name="connsiteX11" fmla="*/ 3300412 w 3903662"/>
                  <a:gd name="connsiteY11" fmla="*/ 3300412 w 3903662"/>
                  <a:gd name="connsiteX12" fmla="*/ 3300412 w 3903662"/>
                  <a:gd name="connsiteY12" fmla="*/ 3300412 w 3903662"/>
                  <a:gd name="connsiteX13" fmla="*/ 3300412 w 3903662"/>
                  <a:gd name="connsiteY13" fmla="*/ 3300412 w 3903662"/>
                  <a:gd name="connsiteX14" fmla="*/ 3300412 w 3903662"/>
                  <a:gd name="connsiteY14" fmla="*/ 3300412 w 3903662"/>
                  <a:gd name="connsiteX15" fmla="*/ 3300412 w 3903662"/>
                  <a:gd name="connsiteY15" fmla="*/ 3300412 w 3903662"/>
                  <a:gd name="connsiteX16" fmla="*/ 3300412 w 3903662"/>
                  <a:gd name="connsiteY16" fmla="*/ 3300412 w 3903662"/>
                  <a:gd name="connsiteX17" fmla="*/ 3300412 w 3903662"/>
                  <a:gd name="connsiteY17" fmla="*/ 3300412 w 3903662"/>
                  <a:gd name="connsiteX18" fmla="*/ 3300412 w 3903662"/>
                  <a:gd name="connsiteY18" fmla="*/ 3300412 w 3903662"/>
                  <a:gd name="connsiteX19" fmla="*/ 3300412 w 3903662"/>
                  <a:gd name="connsiteY19" fmla="*/ 3300412 w 3903662"/>
                  <a:gd name="connsiteX20" fmla="*/ 3300412 w 3903662"/>
                  <a:gd name="connsiteY20" fmla="*/ 3300412 w 3903662"/>
                  <a:gd name="connsiteX21" fmla="*/ 3300412 w 3903662"/>
                  <a:gd name="connsiteY21" fmla="*/ 3300412 w 3903662"/>
                  <a:gd name="connsiteX22" fmla="*/ 3300412 w 3903662"/>
                  <a:gd name="connsiteY22" fmla="*/ 3300412 w 3903662"/>
                  <a:gd name="connsiteX23" fmla="*/ 3300412 w 3903662"/>
                  <a:gd name="connsiteY23" fmla="*/ 3300412 w 3903662"/>
                  <a:gd name="connsiteX24" fmla="*/ 3300412 w 3903662"/>
                  <a:gd name="connsiteY24" fmla="*/ 3300412 w 3903662"/>
                  <a:gd name="connsiteX25" fmla="*/ 3300412 w 3903662"/>
                  <a:gd name="connsiteY25" fmla="*/ 3300412 w 3903662"/>
                  <a:gd name="connsiteX26" fmla="*/ 3300412 w 3903662"/>
                  <a:gd name="connsiteY26" fmla="*/ 3300412 w 3903662"/>
                  <a:gd name="connsiteX27" fmla="*/ 3300412 w 3903662"/>
                  <a:gd name="connsiteY27" fmla="*/ 3300412 w 3903662"/>
                  <a:gd name="connsiteX28" fmla="*/ 3300412 w 3903662"/>
                  <a:gd name="connsiteY28" fmla="*/ 3300412 w 3903662"/>
                  <a:gd name="connsiteX29" fmla="*/ 3300412 w 3903662"/>
                  <a:gd name="connsiteY29" fmla="*/ 3300412 w 3903662"/>
                  <a:gd name="connsiteX30" fmla="*/ 3300412 w 3903662"/>
                  <a:gd name="connsiteY30" fmla="*/ 3300412 w 3903662"/>
                  <a:gd name="connsiteX31" fmla="*/ 3300412 w 3903662"/>
                  <a:gd name="connsiteY31" fmla="*/ 3300412 w 3903662"/>
                  <a:gd name="connsiteX32" fmla="*/ 3300412 w 3903662"/>
                  <a:gd name="connsiteY32" fmla="*/ 3300412 w 3903662"/>
                  <a:gd name="connsiteX33" fmla="*/ 3300412 w 3903662"/>
                  <a:gd name="connsiteY33" fmla="*/ 3300412 w 3903662"/>
                  <a:gd name="connsiteX34" fmla="*/ 3300412 w 3903662"/>
                  <a:gd name="connsiteY34" fmla="*/ 3300412 w 3903662"/>
                  <a:gd name="connsiteX35" fmla="*/ 3300412 w 3903662"/>
                  <a:gd name="connsiteY35" fmla="*/ 3300412 w 3903662"/>
                  <a:gd name="connsiteX36" fmla="*/ 3300412 w 3903662"/>
                  <a:gd name="connsiteY36" fmla="*/ 3300412 w 3903662"/>
                  <a:gd name="connsiteX37" fmla="*/ 3300412 w 3903662"/>
                  <a:gd name="connsiteY37" fmla="*/ 3300412 w 3903662"/>
                  <a:gd name="connsiteX38" fmla="*/ 3300412 w 3903662"/>
                  <a:gd name="connsiteY38" fmla="*/ 3300412 w 3903662"/>
                  <a:gd name="connsiteX39" fmla="*/ 3300412 w 3903662"/>
                  <a:gd name="connsiteY39" fmla="*/ 3300412 w 3903662"/>
                  <a:gd name="connsiteX40" fmla="*/ 3300412 w 3903662"/>
                  <a:gd name="connsiteY40" fmla="*/ 3300412 w 3903662"/>
                  <a:gd name="connsiteX41" fmla="*/ 3300412 w 3903662"/>
                  <a:gd name="connsiteY41" fmla="*/ 3300412 w 3903662"/>
                  <a:gd name="connsiteX42" fmla="*/ 3300412 w 3903662"/>
                  <a:gd name="connsiteY42" fmla="*/ 3300412 w 3903662"/>
                  <a:gd name="connsiteX43" fmla="*/ 3300412 w 3903662"/>
                  <a:gd name="connsiteY43" fmla="*/ 3300412 w 3903662"/>
                  <a:gd name="connsiteX44" fmla="*/ 3300412 w 3903662"/>
                  <a:gd name="connsiteY44" fmla="*/ 3300412 w 3903662"/>
                  <a:gd name="connsiteX45" fmla="*/ 3300412 w 3903662"/>
                  <a:gd name="connsiteY45" fmla="*/ 3300412 w 3903662"/>
                  <a:gd name="connsiteX46" fmla="*/ 3300412 w 3903662"/>
                  <a:gd name="connsiteY46" fmla="*/ 3300412 w 3903662"/>
                  <a:gd name="connsiteX47" fmla="*/ 3300412 w 3903662"/>
                  <a:gd name="connsiteY47" fmla="*/ 3300412 w 3903662"/>
                  <a:gd name="connsiteX48" fmla="*/ 3300412 w 3903662"/>
                  <a:gd name="connsiteY48" fmla="*/ 3300412 w 3903662"/>
                  <a:gd name="connsiteX49" fmla="*/ 3300412 w 3903662"/>
                  <a:gd name="connsiteY49" fmla="*/ 3300412 w 3903662"/>
                  <a:gd name="connsiteX50" fmla="*/ 3300412 w 3903662"/>
                  <a:gd name="connsiteY50" fmla="*/ 3300412 w 3903662"/>
                  <a:gd name="connsiteX51" fmla="*/ 3300412 w 3903662"/>
                  <a:gd name="connsiteY51" fmla="*/ 3300412 w 3903662"/>
                  <a:gd name="connsiteX52" fmla="*/ 3300412 w 3903662"/>
                  <a:gd name="connsiteY52" fmla="*/ 3300412 w 3903662"/>
                  <a:gd name="connsiteX53" fmla="*/ 3300412 w 3903662"/>
                  <a:gd name="connsiteY53" fmla="*/ 3300412 w 3903662"/>
                  <a:gd name="connsiteX54" fmla="*/ 3300412 w 3903662"/>
                  <a:gd name="connsiteY54" fmla="*/ 3300412 w 3903662"/>
                  <a:gd name="connsiteX55" fmla="*/ 3300412 w 3903662"/>
                  <a:gd name="connsiteY55" fmla="*/ 3300412 w 3903662"/>
                  <a:gd name="connsiteX56" fmla="*/ 3300412 w 3903662"/>
                  <a:gd name="connsiteY56" fmla="*/ 3300412 w 3903662"/>
                  <a:gd name="connsiteX57" fmla="*/ 3300412 w 3903662"/>
                  <a:gd name="connsiteY57" fmla="*/ 3300412 w 3903662"/>
                  <a:gd name="connsiteX58" fmla="*/ 3300412 w 3903662"/>
                  <a:gd name="connsiteY58" fmla="*/ 3300412 w 3903662"/>
                  <a:gd name="connsiteX59" fmla="*/ 3300412 w 3903662"/>
                  <a:gd name="connsiteY59" fmla="*/ 3300412 w 3903662"/>
                  <a:gd name="connsiteX60" fmla="*/ 3300412 w 3903662"/>
                  <a:gd name="connsiteY60" fmla="*/ 3300412 w 3903662"/>
                  <a:gd name="connsiteX61" fmla="*/ 3300412 w 3903662"/>
                  <a:gd name="connsiteY61" fmla="*/ 3300412 w 3903662"/>
                  <a:gd name="connsiteX62" fmla="*/ 3300412 w 3903662"/>
                  <a:gd name="connsiteY62" fmla="*/ 3300412 w 390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6406C644-1021-4925-9B54-1F812A24381D}"/>
                  </a:ext>
                </a:extLst>
              </p:cNvPr>
              <p:cNvSpPr/>
              <p:nvPr/>
            </p:nvSpPr>
            <p:spPr>
              <a:xfrm>
                <a:off x="5897771" y="3154764"/>
                <a:ext cx="833746" cy="83404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2DC640EB-562B-4D83-804E-B0325E0F1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0003" y="3335590"/>
              <a:ext cx="489284" cy="490405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  <a:gd name="T26" fmla="*/ 3300412 w 3903662"/>
                <a:gd name="T27" fmla="*/ 3300412 w 3903662"/>
                <a:gd name="T28" fmla="*/ 3300412 w 3903662"/>
                <a:gd name="T29" fmla="*/ 3300412 w 3903662"/>
                <a:gd name="T30" fmla="*/ 3300412 w 3903662"/>
                <a:gd name="T31" fmla="*/ 3300412 w 3903662"/>
                <a:gd name="T32" fmla="*/ 3300412 w 3903662"/>
                <a:gd name="T33" fmla="*/ 3300412 w 3903662"/>
                <a:gd name="T34" fmla="*/ 3300412 w 3903662"/>
                <a:gd name="T35" fmla="*/ 3300412 w 3903662"/>
                <a:gd name="T36" fmla="*/ 3300412 w 3903662"/>
                <a:gd name="T37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8589" tIns="34295" rIns="68589" bIns="34295" numCol="1" anchor="t" anchorCtr="0" compatLnSpc="1"/>
            <a:lstStyle/>
            <a:p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0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6ABEBE14-CC31-4DFA-AC13-2889ECDDDC6C}"/>
              </a:ext>
            </a:extLst>
          </p:cNvPr>
          <p:cNvGrpSpPr/>
          <p:nvPr/>
        </p:nvGrpSpPr>
        <p:grpSpPr>
          <a:xfrm>
            <a:off x="6406655" y="3856833"/>
            <a:ext cx="5341449" cy="1682162"/>
            <a:chOff x="4304043" y="1286668"/>
            <a:chExt cx="3837944" cy="2757793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2000">
                <a:schemeClr val="accent5">
                  <a:lumMod val="20000"/>
                  <a:lumOff val="8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  <a:tileRect/>
          </a:gra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69" name="圆角矩形 62">
              <a:extLst>
                <a:ext uri="{FF2B5EF4-FFF2-40B4-BE49-F238E27FC236}">
                  <a16:creationId xmlns:a16="http://schemas.microsoft.com/office/drawing/2014/main" id="{394F466E-818B-4E16-8B5A-B584ABE4CDBA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0" name="圆角矩形 63">
              <a:extLst>
                <a:ext uri="{FF2B5EF4-FFF2-40B4-BE49-F238E27FC236}">
                  <a16:creationId xmlns:a16="http://schemas.microsoft.com/office/drawing/2014/main" id="{18914B31-B5E2-4225-B3FB-DD44D528EE6C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DEDDF543-70EE-4A11-94D2-A70E30C853BE}"/>
              </a:ext>
            </a:extLst>
          </p:cNvPr>
          <p:cNvGrpSpPr/>
          <p:nvPr/>
        </p:nvGrpSpPr>
        <p:grpSpPr>
          <a:xfrm>
            <a:off x="6406656" y="1254441"/>
            <a:ext cx="5341449" cy="1539780"/>
            <a:chOff x="4304043" y="1286668"/>
            <a:chExt cx="3837944" cy="2757793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2000">
                <a:schemeClr val="accent5">
                  <a:lumMod val="20000"/>
                  <a:lumOff val="8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  <a:tileRect/>
          </a:gra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63" name="圆角矩形 62">
              <a:extLst>
                <a:ext uri="{FF2B5EF4-FFF2-40B4-BE49-F238E27FC236}">
                  <a16:creationId xmlns:a16="http://schemas.microsoft.com/office/drawing/2014/main" id="{D8BA9D04-404F-4051-81A3-F9BE64F32C35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4" name="圆角矩形 63">
              <a:extLst>
                <a:ext uri="{FF2B5EF4-FFF2-40B4-BE49-F238E27FC236}">
                  <a16:creationId xmlns:a16="http://schemas.microsoft.com/office/drawing/2014/main" id="{CD15587F-DCC2-4456-ADB6-30E02FA95097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2" name="空心弧 121">
            <a:extLst>
              <a:ext uri="{FF2B5EF4-FFF2-40B4-BE49-F238E27FC236}">
                <a16:creationId xmlns:a16="http://schemas.microsoft.com/office/drawing/2014/main" id="{E8CCCA13-DB2F-42F9-B05B-4A236BAAFFB4}"/>
              </a:ext>
            </a:extLst>
          </p:cNvPr>
          <p:cNvSpPr/>
          <p:nvPr/>
        </p:nvSpPr>
        <p:spPr>
          <a:xfrm rot="11968239">
            <a:off x="1657939" y="893565"/>
            <a:ext cx="4407577" cy="4415426"/>
          </a:xfrm>
          <a:prstGeom prst="blockArc">
            <a:avLst>
              <a:gd name="adj1" fmla="val 3362248"/>
              <a:gd name="adj2" fmla="val 16871322"/>
              <a:gd name="adj3" fmla="val 1948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kern="0" dirty="0">
              <a:solidFill>
                <a:sysClr val="windowText" lastClr="000000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3" name="空心弧 122">
            <a:extLst>
              <a:ext uri="{FF2B5EF4-FFF2-40B4-BE49-F238E27FC236}">
                <a16:creationId xmlns:a16="http://schemas.microsoft.com/office/drawing/2014/main" id="{73B3F2F9-B143-4F95-A59A-EF4ECCE1AEA4}"/>
              </a:ext>
            </a:extLst>
          </p:cNvPr>
          <p:cNvSpPr/>
          <p:nvPr/>
        </p:nvSpPr>
        <p:spPr>
          <a:xfrm rot="483470">
            <a:off x="2344982" y="1571877"/>
            <a:ext cx="3141375" cy="3146968"/>
          </a:xfrm>
          <a:prstGeom prst="blockArc">
            <a:avLst>
              <a:gd name="adj1" fmla="val 4520366"/>
              <a:gd name="adj2" fmla="val 42522"/>
              <a:gd name="adj3" fmla="val 1111"/>
            </a:avLst>
          </a:prstGeom>
          <a:solidFill>
            <a:schemeClr val="accent5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kern="0" dirty="0">
              <a:solidFill>
                <a:sysClr val="windowText" lastClr="000000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4" name="淘宝网chenying0907出品 46">
            <a:extLst>
              <a:ext uri="{FF2B5EF4-FFF2-40B4-BE49-F238E27FC236}">
                <a16:creationId xmlns:a16="http://schemas.microsoft.com/office/drawing/2014/main" id="{D2C56B92-F74A-4565-A56B-A9803B720C00}"/>
              </a:ext>
            </a:extLst>
          </p:cNvPr>
          <p:cNvSpPr/>
          <p:nvPr/>
        </p:nvSpPr>
        <p:spPr bwMode="auto">
          <a:xfrm>
            <a:off x="2532357" y="1759586"/>
            <a:ext cx="2768044" cy="277297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5" name="淘宝网chenying0907出品 47">
            <a:extLst>
              <a:ext uri="{FF2B5EF4-FFF2-40B4-BE49-F238E27FC236}">
                <a16:creationId xmlns:a16="http://schemas.microsoft.com/office/drawing/2014/main" id="{66289EBC-6A27-4E21-9AC2-8D75C8CFEFF3}"/>
              </a:ext>
            </a:extLst>
          </p:cNvPr>
          <p:cNvSpPr/>
          <p:nvPr/>
        </p:nvSpPr>
        <p:spPr bwMode="auto">
          <a:xfrm>
            <a:off x="2657274" y="1871927"/>
            <a:ext cx="2509694" cy="25155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177800" dist="38100" dir="5400000" algn="t" rotWithShape="0">
              <a:prstClr val="black">
                <a:alpha val="76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6" name="淘宝网chenying0907出品 48">
            <a:extLst>
              <a:ext uri="{FF2B5EF4-FFF2-40B4-BE49-F238E27FC236}">
                <a16:creationId xmlns:a16="http://schemas.microsoft.com/office/drawing/2014/main" id="{C870B639-DCF5-4D02-B7B0-E9849C04FA88}"/>
              </a:ext>
            </a:extLst>
          </p:cNvPr>
          <p:cNvSpPr/>
          <p:nvPr/>
        </p:nvSpPr>
        <p:spPr bwMode="auto">
          <a:xfrm>
            <a:off x="2894332" y="2123627"/>
            <a:ext cx="2044094" cy="2049156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4000">
                <a:schemeClr val="accent5">
                  <a:lumMod val="0"/>
                  <a:lumOff val="100000"/>
                </a:schemeClr>
              </a:gs>
              <a:gs pos="90000">
                <a:schemeClr val="accent5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7" name="淘宝网chenying0907出品 49">
            <a:extLst>
              <a:ext uri="{FF2B5EF4-FFF2-40B4-BE49-F238E27FC236}">
                <a16:creationId xmlns:a16="http://schemas.microsoft.com/office/drawing/2014/main" id="{718679A6-D6A5-4A6D-A6E6-D97FD10B75BF}"/>
              </a:ext>
            </a:extLst>
          </p:cNvPr>
          <p:cNvSpPr/>
          <p:nvPr/>
        </p:nvSpPr>
        <p:spPr bwMode="auto">
          <a:xfrm>
            <a:off x="2955371" y="2167710"/>
            <a:ext cx="1930533" cy="19339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67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07FFAD5-BE12-43C7-ACD0-BE2F5644A680}"/>
              </a:ext>
            </a:extLst>
          </p:cNvPr>
          <p:cNvGrpSpPr/>
          <p:nvPr/>
        </p:nvGrpSpPr>
        <p:grpSpPr>
          <a:xfrm>
            <a:off x="5224972" y="1484233"/>
            <a:ext cx="907067" cy="908683"/>
            <a:chOff x="5224972" y="1484233"/>
            <a:chExt cx="907067" cy="908683"/>
          </a:xfrm>
        </p:grpSpPr>
        <p:sp>
          <p:nvSpPr>
            <p:cNvPr id="131" name="同心圆 59">
              <a:extLst>
                <a:ext uri="{FF2B5EF4-FFF2-40B4-BE49-F238E27FC236}">
                  <a16:creationId xmlns:a16="http://schemas.microsoft.com/office/drawing/2014/main" id="{74B689DD-59EF-42BC-9538-54D7ACDBA197}"/>
                </a:ext>
              </a:extLst>
            </p:cNvPr>
            <p:cNvSpPr/>
            <p:nvPr/>
          </p:nvSpPr>
          <p:spPr bwMode="auto">
            <a:xfrm>
              <a:off x="5224972" y="1484233"/>
              <a:ext cx="907067" cy="908683"/>
            </a:xfrm>
            <a:prstGeom prst="donut">
              <a:avLst>
                <a:gd name="adj" fmla="val 3142"/>
              </a:avLst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32" name="淘宝网chenying0907出品 61">
              <a:extLst>
                <a:ext uri="{FF2B5EF4-FFF2-40B4-BE49-F238E27FC236}">
                  <a16:creationId xmlns:a16="http://schemas.microsoft.com/office/drawing/2014/main" id="{8ACCD01E-620A-4515-B6EA-84759070BAFB}"/>
                </a:ext>
              </a:extLst>
            </p:cNvPr>
            <p:cNvSpPr/>
            <p:nvPr/>
          </p:nvSpPr>
          <p:spPr bwMode="auto">
            <a:xfrm>
              <a:off x="5444998" y="1718871"/>
              <a:ext cx="469859" cy="47211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0A76F73-C639-457C-8693-6D175D5C9412}"/>
              </a:ext>
            </a:extLst>
          </p:cNvPr>
          <p:cNvGrpSpPr/>
          <p:nvPr/>
        </p:nvGrpSpPr>
        <p:grpSpPr>
          <a:xfrm>
            <a:off x="5288818" y="3635844"/>
            <a:ext cx="907068" cy="908683"/>
            <a:chOff x="5288818" y="3635844"/>
            <a:chExt cx="907068" cy="908683"/>
          </a:xfrm>
        </p:grpSpPr>
        <p:sp>
          <p:nvSpPr>
            <p:cNvPr id="134" name="同心圆 66">
              <a:extLst>
                <a:ext uri="{FF2B5EF4-FFF2-40B4-BE49-F238E27FC236}">
                  <a16:creationId xmlns:a16="http://schemas.microsoft.com/office/drawing/2014/main" id="{09EA6980-B43B-4EA8-9C7A-C73602041271}"/>
                </a:ext>
              </a:extLst>
            </p:cNvPr>
            <p:cNvSpPr/>
            <p:nvPr/>
          </p:nvSpPr>
          <p:spPr bwMode="auto">
            <a:xfrm>
              <a:off x="5288818" y="3635844"/>
              <a:ext cx="907068" cy="908683"/>
            </a:xfrm>
            <a:prstGeom prst="donut">
              <a:avLst>
                <a:gd name="adj" fmla="val 3142"/>
              </a:avLst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35" name="淘宝网chenying0907出品 68">
              <a:extLst>
                <a:ext uri="{FF2B5EF4-FFF2-40B4-BE49-F238E27FC236}">
                  <a16:creationId xmlns:a16="http://schemas.microsoft.com/office/drawing/2014/main" id="{5E455575-96CC-42E7-B6F6-9232067AA2D8}"/>
                </a:ext>
              </a:extLst>
            </p:cNvPr>
            <p:cNvSpPr/>
            <p:nvPr/>
          </p:nvSpPr>
          <p:spPr bwMode="auto">
            <a:xfrm>
              <a:off x="5508839" y="3856833"/>
              <a:ext cx="469858" cy="47211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bg1"/>
                </a:solidFill>
              </a:endParaRPr>
            </a:p>
          </p:txBody>
        </p:sp>
      </p:grpSp>
      <p:sp>
        <p:nvSpPr>
          <p:cNvPr id="31" name="箭头: V 形 30"/>
          <p:cNvSpPr/>
          <p:nvPr/>
        </p:nvSpPr>
        <p:spPr>
          <a:xfrm rot="5400000">
            <a:off x="240880" y="4638473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文本框 31"/>
          <p:cNvSpPr txBox="1"/>
          <p:nvPr/>
        </p:nvSpPr>
        <p:spPr>
          <a:xfrm>
            <a:off x="338997" y="4742026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故事</a:t>
            </a: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CA452F4F-9D1C-4569-A364-8AEB0819505B}"/>
              </a:ext>
            </a:extLst>
          </p:cNvPr>
          <p:cNvGrpSpPr/>
          <p:nvPr/>
        </p:nvGrpSpPr>
        <p:grpSpPr>
          <a:xfrm>
            <a:off x="992986" y="6590093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2" name="同心圆 228">
              <a:extLst>
                <a:ext uri="{FF2B5EF4-FFF2-40B4-BE49-F238E27FC236}">
                  <a16:creationId xmlns:a16="http://schemas.microsoft.com/office/drawing/2014/main" id="{76C9E41B-0BBB-4F22-B4ED-890C6183CD4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E519EA81-D2DE-45B6-B475-8E782977823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1D0457A9-B130-48D1-B3E6-C4D5E65E4B0C}"/>
              </a:ext>
            </a:extLst>
          </p:cNvPr>
          <p:cNvGrpSpPr/>
          <p:nvPr/>
        </p:nvGrpSpPr>
        <p:grpSpPr>
          <a:xfrm>
            <a:off x="3673218" y="6141288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5" name="同心圆 231">
              <a:extLst>
                <a:ext uri="{FF2B5EF4-FFF2-40B4-BE49-F238E27FC236}">
                  <a16:creationId xmlns:a16="http://schemas.microsoft.com/office/drawing/2014/main" id="{F1760F66-751E-43D7-8AC4-01B4E243EA1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9D9ADAA8-CB3E-4844-B440-B4393E9D0F1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066F8122-7EFF-48D9-BB41-39A991E7E2A3}"/>
              </a:ext>
            </a:extLst>
          </p:cNvPr>
          <p:cNvGrpSpPr/>
          <p:nvPr/>
        </p:nvGrpSpPr>
        <p:grpSpPr>
          <a:xfrm>
            <a:off x="2673418" y="6456980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8" name="同心圆 234">
              <a:extLst>
                <a:ext uri="{FF2B5EF4-FFF2-40B4-BE49-F238E27FC236}">
                  <a16:creationId xmlns:a16="http://schemas.microsoft.com/office/drawing/2014/main" id="{A8DB23C1-2371-46F2-8B7A-6513FE80532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C6C04B64-879B-48ED-A23D-9F0E9E8B30B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84C222EB-B6A7-486E-ADE6-A349AB604091}"/>
              </a:ext>
            </a:extLst>
          </p:cNvPr>
          <p:cNvGrpSpPr/>
          <p:nvPr/>
        </p:nvGrpSpPr>
        <p:grpSpPr>
          <a:xfrm>
            <a:off x="1671355" y="6011501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4" name="同心圆 246">
              <a:extLst>
                <a:ext uri="{FF2B5EF4-FFF2-40B4-BE49-F238E27FC236}">
                  <a16:creationId xmlns:a16="http://schemas.microsoft.com/office/drawing/2014/main" id="{7B772804-46F5-4EBC-A21D-1DC520BD4D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D53D5E16-6184-4A5B-9D13-C0EB9AACF85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97CB58B8-A6C5-4675-ADEC-7B78D886AC68}"/>
              </a:ext>
            </a:extLst>
          </p:cNvPr>
          <p:cNvGrpSpPr/>
          <p:nvPr/>
        </p:nvGrpSpPr>
        <p:grpSpPr>
          <a:xfrm>
            <a:off x="359143" y="6431751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7" name="同心圆 249">
              <a:extLst>
                <a:ext uri="{FF2B5EF4-FFF2-40B4-BE49-F238E27FC236}">
                  <a16:creationId xmlns:a16="http://schemas.microsoft.com/office/drawing/2014/main" id="{7C698628-E6C9-4DBB-8138-52FABE94EB4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C86DC92E-D4C5-4C18-B275-F7E75BB0727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90C9FFEC-A946-405F-93C3-721CC1DD73D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003" y="1912142"/>
            <a:ext cx="3999323" cy="2225233"/>
          </a:xfrm>
          <a:prstGeom prst="rect">
            <a:avLst/>
          </a:prstGeom>
        </p:spPr>
      </p:pic>
      <p:sp>
        <p:nvSpPr>
          <p:cNvPr id="159" name="文本框 158">
            <a:extLst>
              <a:ext uri="{FF2B5EF4-FFF2-40B4-BE49-F238E27FC236}">
                <a16:creationId xmlns:a16="http://schemas.microsoft.com/office/drawing/2014/main" id="{8DF21CD6-5C8F-49F0-AF6F-1D8F5C6F71D3}"/>
              </a:ext>
            </a:extLst>
          </p:cNvPr>
          <p:cNvSpPr txBox="1"/>
          <p:nvPr/>
        </p:nvSpPr>
        <p:spPr>
          <a:xfrm>
            <a:off x="6736410" y="4095716"/>
            <a:ext cx="4724159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请你想办法，怎么才能让爷爷的苹果吸引更多消费者的眼球呢？</a:t>
            </a: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C17A59F8-48C1-46C1-B76E-7B2896FE1679}"/>
              </a:ext>
            </a:extLst>
          </p:cNvPr>
          <p:cNvSpPr txBox="1"/>
          <p:nvPr/>
        </p:nvSpPr>
        <p:spPr>
          <a:xfrm>
            <a:off x="6662690" y="1405972"/>
            <a:ext cx="480614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疫情期间，爷爷又遇到了新难题。在网上卖水果的人越来越多。</a:t>
            </a:r>
          </a:p>
        </p:txBody>
      </p:sp>
    </p:spTree>
    <p:extLst>
      <p:ext uri="{BB962C8B-B14F-4D97-AF65-F5344CB8AC3E}">
        <p14:creationId xmlns:p14="http://schemas.microsoft.com/office/powerpoint/2010/main" val="41115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accel="20000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2" presetClass="entr" presetSubtype="8" accel="21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2" presetID="2" presetClass="entr" presetSubtype="8" accel="20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8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59" grpId="0"/>
          <p:bldP spid="1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1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accel="2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2" presetClass="entr" presetSubtype="8" accel="2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2" presetID="2" presetClass="entr" presetSubtype="8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59" grpId="0"/>
          <p:bldP spid="16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27">
            <a:extLst>
              <a:ext uri="{FF2B5EF4-FFF2-40B4-BE49-F238E27FC236}">
                <a16:creationId xmlns:a16="http://schemas.microsoft.com/office/drawing/2014/main" id="{99393272-F213-495A-BE8B-2DD556168202}"/>
              </a:ext>
            </a:extLst>
          </p:cNvPr>
          <p:cNvCxnSpPr/>
          <p:nvPr/>
        </p:nvCxnSpPr>
        <p:spPr>
          <a:xfrm>
            <a:off x="3083595" y="962435"/>
            <a:ext cx="1488401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8">
            <a:extLst>
              <a:ext uri="{FF2B5EF4-FFF2-40B4-BE49-F238E27FC236}">
                <a16:creationId xmlns:a16="http://schemas.microsoft.com/office/drawing/2014/main" id="{AFA8E3E4-0C48-40E2-998D-D51483E34629}"/>
              </a:ext>
            </a:extLst>
          </p:cNvPr>
          <p:cNvCxnSpPr/>
          <p:nvPr/>
        </p:nvCxnSpPr>
        <p:spPr>
          <a:xfrm>
            <a:off x="4571996" y="957171"/>
            <a:ext cx="0" cy="60418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0" b="93300" l="5771" r="91873">
                        <a14:foregroundMark x1="28386" y1="84300" x2="28386" y2="84300"/>
                        <a14:backgroundMark x1="25913" y1="89500" x2="25913" y2="89500"/>
                        <a14:backgroundMark x1="24264" y1="87400" x2="24264" y2="87400"/>
                        <a14:backgroundMark x1="33451" y1="89300" x2="33451" y2="89300"/>
                        <a14:backgroundMark x1="29564" y1="89900" x2="29564" y2="89900"/>
                        <a14:backgroundMark x1="68787" y1="80900" x2="68787" y2="80900"/>
                        <a14:backgroundMark x1="70082" y1="86400" x2="70082" y2="86400"/>
                        <a14:backgroundMark x1="69376" y1="82700" x2="69376" y2="82700"/>
                        <a14:backgroundMark x1="77385" y1="87300" x2="77385" y2="87300"/>
                        <a14:backgroundMark x1="59364" y1="85200" x2="59364" y2="85200"/>
                        <a14:backgroundMark x1="61837" y1="57500" x2="61837" y2="57500"/>
                        <a14:backgroundMark x1="64900" y1="26600" x2="64900" y2="26600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0845" y="3606459"/>
            <a:ext cx="2782741" cy="3277669"/>
          </a:xfrm>
          <a:prstGeom prst="rect">
            <a:avLst/>
          </a:prstGeom>
        </p:spPr>
      </p:pic>
      <p:sp>
        <p:nvSpPr>
          <p:cNvPr id="27" name="箭头: V 形 26"/>
          <p:cNvSpPr/>
          <p:nvPr/>
        </p:nvSpPr>
        <p:spPr>
          <a:xfrm rot="5400000">
            <a:off x="240880" y="4638473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文本框 28"/>
          <p:cNvSpPr txBox="1"/>
          <p:nvPr/>
        </p:nvSpPr>
        <p:spPr>
          <a:xfrm>
            <a:off x="338997" y="4742026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故事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38997" y="5711672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</a:p>
        </p:txBody>
      </p:sp>
      <p:grpSp>
        <p:nvGrpSpPr>
          <p:cNvPr id="32" name="Group 35">
            <a:extLst>
              <a:ext uri="{FF2B5EF4-FFF2-40B4-BE49-F238E27FC236}">
                <a16:creationId xmlns:a16="http://schemas.microsoft.com/office/drawing/2014/main" id="{CAFEAA5A-F332-4BFF-B8E7-A3B0ED69A229}"/>
              </a:ext>
            </a:extLst>
          </p:cNvPr>
          <p:cNvGrpSpPr/>
          <p:nvPr/>
        </p:nvGrpSpPr>
        <p:grpSpPr>
          <a:xfrm>
            <a:off x="2314132" y="812590"/>
            <a:ext cx="1122388" cy="5617083"/>
            <a:chOff x="5529181" y="1323332"/>
            <a:chExt cx="1082945" cy="5311388"/>
          </a:xfrm>
        </p:grpSpPr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ACE590C2-A62F-4D25-B7AE-28FB9138B5A9}"/>
                </a:ext>
              </a:extLst>
            </p:cNvPr>
            <p:cNvSpPr/>
            <p:nvPr/>
          </p:nvSpPr>
          <p:spPr>
            <a:xfrm>
              <a:off x="5674859" y="1469010"/>
              <a:ext cx="769258" cy="3872246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grpSp>
          <p:nvGrpSpPr>
            <p:cNvPr id="34" name="Group 37">
              <a:extLst>
                <a:ext uri="{FF2B5EF4-FFF2-40B4-BE49-F238E27FC236}">
                  <a16:creationId xmlns:a16="http://schemas.microsoft.com/office/drawing/2014/main" id="{FD29AFE0-8E61-4F31-A8CC-013B33484A51}"/>
                </a:ext>
              </a:extLst>
            </p:cNvPr>
            <p:cNvGrpSpPr/>
            <p:nvPr/>
          </p:nvGrpSpPr>
          <p:grpSpPr>
            <a:xfrm>
              <a:off x="5674859" y="5586622"/>
              <a:ext cx="769258" cy="1048098"/>
              <a:chOff x="5674859" y="5586622"/>
              <a:chExt cx="769258" cy="1048098"/>
            </a:xfrm>
          </p:grpSpPr>
          <p:sp>
            <p:nvSpPr>
              <p:cNvPr id="70" name="Isosceles Triangle 73">
                <a:extLst>
                  <a:ext uri="{FF2B5EF4-FFF2-40B4-BE49-F238E27FC236}">
                    <a16:creationId xmlns:a16="http://schemas.microsoft.com/office/drawing/2014/main" id="{D4AAD0B6-D341-4512-B861-8B95B8BEDA51}"/>
                  </a:ext>
                </a:extLst>
              </p:cNvPr>
              <p:cNvSpPr/>
              <p:nvPr/>
            </p:nvSpPr>
            <p:spPr>
              <a:xfrm flipV="1">
                <a:off x="5674859" y="5586622"/>
                <a:ext cx="769258" cy="1048098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935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835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1" name="Isosceles Triangle 7">
                <a:extLst>
                  <a:ext uri="{FF2B5EF4-FFF2-40B4-BE49-F238E27FC236}">
                    <a16:creationId xmlns:a16="http://schemas.microsoft.com/office/drawing/2014/main" id="{8A07A41B-439D-45FC-B740-32A0C59FB8CA}"/>
                  </a:ext>
                </a:extLst>
              </p:cNvPr>
              <p:cNvSpPr/>
              <p:nvPr/>
            </p:nvSpPr>
            <p:spPr>
              <a:xfrm flipV="1">
                <a:off x="5882403" y="6097350"/>
                <a:ext cx="354170" cy="537369"/>
              </a:xfrm>
              <a:custGeom>
                <a:avLst/>
                <a:gdLst>
                  <a:gd name="connsiteX0" fmla="*/ 0 w 354170"/>
                  <a:gd name="connsiteY0" fmla="*/ 479252 h 479252"/>
                  <a:gd name="connsiteX1" fmla="*/ 177085 w 354170"/>
                  <a:gd name="connsiteY1" fmla="*/ 0 h 479252"/>
                  <a:gd name="connsiteX2" fmla="*/ 354170 w 354170"/>
                  <a:gd name="connsiteY2" fmla="*/ 479252 h 479252"/>
                  <a:gd name="connsiteX3" fmla="*/ 0 w 354170"/>
                  <a:gd name="connsiteY3" fmla="*/ 479252 h 479252"/>
                  <a:gd name="connsiteX0-1" fmla="*/ 0 w 354170"/>
                  <a:gd name="connsiteY0-2" fmla="*/ 479252 h 537369"/>
                  <a:gd name="connsiteX1-3" fmla="*/ 177085 w 354170"/>
                  <a:gd name="connsiteY1-4" fmla="*/ 0 h 537369"/>
                  <a:gd name="connsiteX2-5" fmla="*/ 354170 w 354170"/>
                  <a:gd name="connsiteY2-6" fmla="*/ 479252 h 537369"/>
                  <a:gd name="connsiteX3-7" fmla="*/ 173116 w 354170"/>
                  <a:gd name="connsiteY3-8" fmla="*/ 537369 h 537369"/>
                  <a:gd name="connsiteX4" fmla="*/ 0 w 354170"/>
                  <a:gd name="connsiteY4" fmla="*/ 479252 h 5373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170" h="537369">
                    <a:moveTo>
                      <a:pt x="0" y="479252"/>
                    </a:moveTo>
                    <a:lnTo>
                      <a:pt x="177085" y="0"/>
                    </a:lnTo>
                    <a:lnTo>
                      <a:pt x="354170" y="479252"/>
                    </a:lnTo>
                    <a:cubicBezTo>
                      <a:pt x="289056" y="480368"/>
                      <a:pt x="238230" y="536253"/>
                      <a:pt x="173116" y="537369"/>
                    </a:cubicBezTo>
                    <a:lnTo>
                      <a:pt x="0" y="47925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935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835" algn="l" defTabSz="685800" rtl="0" eaLnBrk="1" latinLnBrk="0" hangingPunct="1">
                  <a:defRPr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B30A8436-E734-4C88-94C8-13FC5FBE4D78}"/>
                </a:ext>
              </a:extLst>
            </p:cNvPr>
            <p:cNvSpPr/>
            <p:nvPr/>
          </p:nvSpPr>
          <p:spPr>
            <a:xfrm>
              <a:off x="5966215" y="5245359"/>
              <a:ext cx="199000" cy="199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cxnSp>
          <p:nvCxnSpPr>
            <p:cNvPr id="36" name="Straight Connector 39">
              <a:extLst>
                <a:ext uri="{FF2B5EF4-FFF2-40B4-BE49-F238E27FC236}">
                  <a16:creationId xmlns:a16="http://schemas.microsoft.com/office/drawing/2014/main" id="{B46DCF30-BD8A-433C-990D-1DA00C17C088}"/>
                </a:ext>
              </a:extLst>
            </p:cNvPr>
            <p:cNvCxnSpPr>
              <a:endCxn id="55" idx="7"/>
            </p:cNvCxnSpPr>
            <p:nvPr/>
          </p:nvCxnSpPr>
          <p:spPr>
            <a:xfrm flipH="1">
              <a:off x="5745363" y="1501892"/>
              <a:ext cx="648320" cy="433996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40">
              <a:extLst>
                <a:ext uri="{FF2B5EF4-FFF2-40B4-BE49-F238E27FC236}">
                  <a16:creationId xmlns:a16="http://schemas.microsoft.com/office/drawing/2014/main" id="{4D6D58DA-1F27-4F0D-A6AC-24190E303191}"/>
                </a:ext>
              </a:extLst>
            </p:cNvPr>
            <p:cNvCxnSpPr>
              <a:endCxn id="59" idx="7"/>
            </p:cNvCxnSpPr>
            <p:nvPr/>
          </p:nvCxnSpPr>
          <p:spPr>
            <a:xfrm flipH="1">
              <a:off x="6131091" y="1960955"/>
              <a:ext cx="225981" cy="20602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1">
              <a:extLst>
                <a:ext uri="{FF2B5EF4-FFF2-40B4-BE49-F238E27FC236}">
                  <a16:creationId xmlns:a16="http://schemas.microsoft.com/office/drawing/2014/main" id="{63E12649-2321-4B38-809B-DA1949245E33}"/>
                </a:ext>
              </a:extLst>
            </p:cNvPr>
            <p:cNvCxnSpPr>
              <a:endCxn id="59" idx="5"/>
            </p:cNvCxnSpPr>
            <p:nvPr/>
          </p:nvCxnSpPr>
          <p:spPr>
            <a:xfrm flipH="1" flipV="1">
              <a:off x="6131091" y="2372995"/>
              <a:ext cx="218473" cy="261112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2">
              <a:extLst>
                <a:ext uri="{FF2B5EF4-FFF2-40B4-BE49-F238E27FC236}">
                  <a16:creationId xmlns:a16="http://schemas.microsoft.com/office/drawing/2014/main" id="{1F30210E-C9EB-4575-A551-7E5AFD16F37C}"/>
                </a:ext>
              </a:extLst>
            </p:cNvPr>
            <p:cNvCxnSpPr>
              <a:stCxn id="59" idx="1"/>
            </p:cNvCxnSpPr>
            <p:nvPr/>
          </p:nvCxnSpPr>
          <p:spPr>
            <a:xfrm flipH="1" flipV="1">
              <a:off x="5674860" y="1974065"/>
              <a:ext cx="250211" cy="19291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3">
              <a:extLst>
                <a:ext uri="{FF2B5EF4-FFF2-40B4-BE49-F238E27FC236}">
                  <a16:creationId xmlns:a16="http://schemas.microsoft.com/office/drawing/2014/main" id="{52B1F436-9B6A-40D2-B15B-0D8C699A5B46}"/>
                </a:ext>
              </a:extLst>
            </p:cNvPr>
            <p:cNvCxnSpPr>
              <a:stCxn id="62" idx="7"/>
            </p:cNvCxnSpPr>
            <p:nvPr/>
          </p:nvCxnSpPr>
          <p:spPr>
            <a:xfrm flipV="1">
              <a:off x="5745363" y="2308332"/>
              <a:ext cx="233620" cy="365764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4">
              <a:extLst>
                <a:ext uri="{FF2B5EF4-FFF2-40B4-BE49-F238E27FC236}">
                  <a16:creationId xmlns:a16="http://schemas.microsoft.com/office/drawing/2014/main" id="{F6435E4B-8549-4E12-93FA-D256FF99FF7E}"/>
                </a:ext>
              </a:extLst>
            </p:cNvPr>
            <p:cNvCxnSpPr>
              <a:stCxn id="61" idx="1"/>
            </p:cNvCxnSpPr>
            <p:nvPr/>
          </p:nvCxnSpPr>
          <p:spPr>
            <a:xfrm flipH="1" flipV="1">
              <a:off x="6007136" y="3077187"/>
              <a:ext cx="350523" cy="114087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5">
              <a:extLst>
                <a:ext uri="{FF2B5EF4-FFF2-40B4-BE49-F238E27FC236}">
                  <a16:creationId xmlns:a16="http://schemas.microsoft.com/office/drawing/2014/main" id="{C4D2D89A-3F61-4186-B10B-6C5F96FDD07B}"/>
                </a:ext>
              </a:extLst>
            </p:cNvPr>
            <p:cNvCxnSpPr>
              <a:stCxn id="60" idx="7"/>
            </p:cNvCxnSpPr>
            <p:nvPr/>
          </p:nvCxnSpPr>
          <p:spPr>
            <a:xfrm flipV="1">
              <a:off x="5761616" y="3091254"/>
              <a:ext cx="202309" cy="411956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6">
              <a:extLst>
                <a:ext uri="{FF2B5EF4-FFF2-40B4-BE49-F238E27FC236}">
                  <a16:creationId xmlns:a16="http://schemas.microsoft.com/office/drawing/2014/main" id="{D385C0CE-132C-4714-A4A6-7A6949A28854}"/>
                </a:ext>
              </a:extLst>
            </p:cNvPr>
            <p:cNvCxnSpPr/>
            <p:nvPr/>
          </p:nvCxnSpPr>
          <p:spPr>
            <a:xfrm flipH="1" flipV="1">
              <a:off x="5659729" y="2786494"/>
              <a:ext cx="336895" cy="278331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7">
              <a:extLst>
                <a:ext uri="{FF2B5EF4-FFF2-40B4-BE49-F238E27FC236}">
                  <a16:creationId xmlns:a16="http://schemas.microsoft.com/office/drawing/2014/main" id="{3CA2DDF0-853F-4F4B-8B12-4A1B05E24F42}"/>
                </a:ext>
              </a:extLst>
            </p:cNvPr>
            <p:cNvCxnSpPr/>
            <p:nvPr/>
          </p:nvCxnSpPr>
          <p:spPr>
            <a:xfrm flipV="1">
              <a:off x="6028081" y="2655938"/>
              <a:ext cx="416280" cy="364943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8">
              <a:extLst>
                <a:ext uri="{FF2B5EF4-FFF2-40B4-BE49-F238E27FC236}">
                  <a16:creationId xmlns:a16="http://schemas.microsoft.com/office/drawing/2014/main" id="{9C8A75EB-2FE7-48A7-8DFC-91581BCA1F36}"/>
                </a:ext>
              </a:extLst>
            </p:cNvPr>
            <p:cNvCxnSpPr>
              <a:stCxn id="60" idx="6"/>
            </p:cNvCxnSpPr>
            <p:nvPr/>
          </p:nvCxnSpPr>
          <p:spPr>
            <a:xfrm flipV="1">
              <a:off x="5800405" y="3322550"/>
              <a:ext cx="673799" cy="274306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9">
              <a:extLst>
                <a:ext uri="{FF2B5EF4-FFF2-40B4-BE49-F238E27FC236}">
                  <a16:creationId xmlns:a16="http://schemas.microsoft.com/office/drawing/2014/main" id="{A857F2D7-DF9B-4355-B74F-665885A9B211}"/>
                </a:ext>
              </a:extLst>
            </p:cNvPr>
            <p:cNvCxnSpPr>
              <a:stCxn id="68" idx="1"/>
            </p:cNvCxnSpPr>
            <p:nvPr/>
          </p:nvCxnSpPr>
          <p:spPr>
            <a:xfrm flipH="1" flipV="1">
              <a:off x="5703418" y="3660075"/>
              <a:ext cx="155908" cy="353941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50">
              <a:extLst>
                <a:ext uri="{FF2B5EF4-FFF2-40B4-BE49-F238E27FC236}">
                  <a16:creationId xmlns:a16="http://schemas.microsoft.com/office/drawing/2014/main" id="{6B189473-E0E0-42C3-BBF4-A49E01ED1369}"/>
                </a:ext>
              </a:extLst>
            </p:cNvPr>
            <p:cNvCxnSpPr>
              <a:stCxn id="68" idx="3"/>
            </p:cNvCxnSpPr>
            <p:nvPr/>
          </p:nvCxnSpPr>
          <p:spPr>
            <a:xfrm flipV="1">
              <a:off x="5859326" y="3828930"/>
              <a:ext cx="555891" cy="372377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1">
              <a:extLst>
                <a:ext uri="{FF2B5EF4-FFF2-40B4-BE49-F238E27FC236}">
                  <a16:creationId xmlns:a16="http://schemas.microsoft.com/office/drawing/2014/main" id="{8C642C2A-8F90-495F-800E-D54B0B047040}"/>
                </a:ext>
              </a:extLst>
            </p:cNvPr>
            <p:cNvCxnSpPr>
              <a:stCxn id="65" idx="1"/>
            </p:cNvCxnSpPr>
            <p:nvPr/>
          </p:nvCxnSpPr>
          <p:spPr>
            <a:xfrm flipH="1" flipV="1">
              <a:off x="6051555" y="4670502"/>
              <a:ext cx="322205" cy="48679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2">
              <a:extLst>
                <a:ext uri="{FF2B5EF4-FFF2-40B4-BE49-F238E27FC236}">
                  <a16:creationId xmlns:a16="http://schemas.microsoft.com/office/drawing/2014/main" id="{6600B19F-7285-43F0-A2D8-1DA07DBA5E6A}"/>
                </a:ext>
              </a:extLst>
            </p:cNvPr>
            <p:cNvCxnSpPr/>
            <p:nvPr/>
          </p:nvCxnSpPr>
          <p:spPr>
            <a:xfrm flipH="1">
              <a:off x="5734273" y="4644686"/>
              <a:ext cx="231941" cy="620873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3">
              <a:extLst>
                <a:ext uri="{FF2B5EF4-FFF2-40B4-BE49-F238E27FC236}">
                  <a16:creationId xmlns:a16="http://schemas.microsoft.com/office/drawing/2014/main" id="{7108367F-3D91-4A68-B330-5D7A60F035C2}"/>
                </a:ext>
              </a:extLst>
            </p:cNvPr>
            <p:cNvCxnSpPr/>
            <p:nvPr/>
          </p:nvCxnSpPr>
          <p:spPr>
            <a:xfrm flipH="1" flipV="1">
              <a:off x="6036673" y="4731339"/>
              <a:ext cx="378544" cy="548529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4">
              <a:extLst>
                <a:ext uri="{FF2B5EF4-FFF2-40B4-BE49-F238E27FC236}">
                  <a16:creationId xmlns:a16="http://schemas.microsoft.com/office/drawing/2014/main" id="{3B547E7B-B704-4067-A7F1-F97684E8B573}"/>
                </a:ext>
              </a:extLst>
            </p:cNvPr>
            <p:cNvCxnSpPr/>
            <p:nvPr/>
          </p:nvCxnSpPr>
          <p:spPr>
            <a:xfrm flipV="1">
              <a:off x="5997660" y="3903674"/>
              <a:ext cx="358924" cy="736503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5">
              <a:extLst>
                <a:ext uri="{FF2B5EF4-FFF2-40B4-BE49-F238E27FC236}">
                  <a16:creationId xmlns:a16="http://schemas.microsoft.com/office/drawing/2014/main" id="{C6F99333-BAA9-4D19-909F-72AA14FC4730}"/>
                </a:ext>
              </a:extLst>
            </p:cNvPr>
            <p:cNvSpPr/>
            <p:nvPr/>
          </p:nvSpPr>
          <p:spPr>
            <a:xfrm>
              <a:off x="5529181" y="1323332"/>
              <a:ext cx="291356" cy="29135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EB45D4A6-9A00-4BED-9F8D-C8A7B9567CB3}"/>
                </a:ext>
              </a:extLst>
            </p:cNvPr>
            <p:cNvSpPr/>
            <p:nvPr/>
          </p:nvSpPr>
          <p:spPr>
            <a:xfrm>
              <a:off x="6284233" y="1326934"/>
              <a:ext cx="291356" cy="29135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4" name="Oval 57">
              <a:extLst>
                <a:ext uri="{FF2B5EF4-FFF2-40B4-BE49-F238E27FC236}">
                  <a16:creationId xmlns:a16="http://schemas.microsoft.com/office/drawing/2014/main" id="{128D3E00-D756-4DD9-92FB-DDB97839E0B9}"/>
                </a:ext>
              </a:extLst>
            </p:cNvPr>
            <p:cNvSpPr/>
            <p:nvPr/>
          </p:nvSpPr>
          <p:spPr>
            <a:xfrm>
              <a:off x="6320461" y="1794381"/>
              <a:ext cx="218900" cy="21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5" name="Oval 58">
              <a:extLst>
                <a:ext uri="{FF2B5EF4-FFF2-40B4-BE49-F238E27FC236}">
                  <a16:creationId xmlns:a16="http://schemas.microsoft.com/office/drawing/2014/main" id="{0350EC3B-91BD-4610-91D8-8CB26C0A293C}"/>
                </a:ext>
              </a:extLst>
            </p:cNvPr>
            <p:cNvSpPr/>
            <p:nvPr/>
          </p:nvSpPr>
          <p:spPr>
            <a:xfrm>
              <a:off x="5558520" y="1903831"/>
              <a:ext cx="218900" cy="2189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6" name="Oval 59">
              <a:extLst>
                <a:ext uri="{FF2B5EF4-FFF2-40B4-BE49-F238E27FC236}">
                  <a16:creationId xmlns:a16="http://schemas.microsoft.com/office/drawing/2014/main" id="{A1296565-73F4-4F02-91F5-3D87E79027A5}"/>
                </a:ext>
              </a:extLst>
            </p:cNvPr>
            <p:cNvSpPr/>
            <p:nvPr/>
          </p:nvSpPr>
          <p:spPr>
            <a:xfrm>
              <a:off x="5959988" y="1363160"/>
              <a:ext cx="199000" cy="19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7" name="Oval 60">
              <a:extLst>
                <a:ext uri="{FF2B5EF4-FFF2-40B4-BE49-F238E27FC236}">
                  <a16:creationId xmlns:a16="http://schemas.microsoft.com/office/drawing/2014/main" id="{5F18107E-9CE9-4185-8472-8C2DA5E00D4F}"/>
                </a:ext>
              </a:extLst>
            </p:cNvPr>
            <p:cNvSpPr/>
            <p:nvPr/>
          </p:nvSpPr>
          <p:spPr>
            <a:xfrm>
              <a:off x="5529181" y="5137946"/>
              <a:ext cx="291356" cy="29135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8" name="Oval 61">
              <a:extLst>
                <a:ext uri="{FF2B5EF4-FFF2-40B4-BE49-F238E27FC236}">
                  <a16:creationId xmlns:a16="http://schemas.microsoft.com/office/drawing/2014/main" id="{A86E8E0A-05B8-4716-9CF3-8C6F864CD3F1}"/>
                </a:ext>
              </a:extLst>
            </p:cNvPr>
            <p:cNvSpPr/>
            <p:nvPr/>
          </p:nvSpPr>
          <p:spPr>
            <a:xfrm>
              <a:off x="6270027" y="5137945"/>
              <a:ext cx="291356" cy="2913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9" name="Oval 62">
              <a:extLst>
                <a:ext uri="{FF2B5EF4-FFF2-40B4-BE49-F238E27FC236}">
                  <a16:creationId xmlns:a16="http://schemas.microsoft.com/office/drawing/2014/main" id="{89C73EA0-A231-4ECA-B607-C11546857FEF}"/>
                </a:ext>
              </a:extLst>
            </p:cNvPr>
            <p:cNvSpPr/>
            <p:nvPr/>
          </p:nvSpPr>
          <p:spPr>
            <a:xfrm>
              <a:off x="5882403" y="2124307"/>
              <a:ext cx="291356" cy="29135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0" name="Oval 63">
              <a:extLst>
                <a:ext uri="{FF2B5EF4-FFF2-40B4-BE49-F238E27FC236}">
                  <a16:creationId xmlns:a16="http://schemas.microsoft.com/office/drawing/2014/main" id="{602C8FB1-7339-401A-83D6-2AC1D691D593}"/>
                </a:ext>
              </a:extLst>
            </p:cNvPr>
            <p:cNvSpPr/>
            <p:nvPr/>
          </p:nvSpPr>
          <p:spPr>
            <a:xfrm>
              <a:off x="5535536" y="3464421"/>
              <a:ext cx="264869" cy="26486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1" name="Oval 64">
              <a:extLst>
                <a:ext uri="{FF2B5EF4-FFF2-40B4-BE49-F238E27FC236}">
                  <a16:creationId xmlns:a16="http://schemas.microsoft.com/office/drawing/2014/main" id="{3B98747E-B342-4344-B75E-984CB51D8061}"/>
                </a:ext>
              </a:extLst>
            </p:cNvPr>
            <p:cNvSpPr/>
            <p:nvPr/>
          </p:nvSpPr>
          <p:spPr>
            <a:xfrm>
              <a:off x="6325602" y="3159217"/>
              <a:ext cx="218900" cy="2189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2" name="Oval 65">
              <a:extLst>
                <a:ext uri="{FF2B5EF4-FFF2-40B4-BE49-F238E27FC236}">
                  <a16:creationId xmlns:a16="http://schemas.microsoft.com/office/drawing/2014/main" id="{2772FAC3-E991-4EB1-AEAC-0CD3F44BBC7E}"/>
                </a:ext>
              </a:extLst>
            </p:cNvPr>
            <p:cNvSpPr/>
            <p:nvPr/>
          </p:nvSpPr>
          <p:spPr>
            <a:xfrm>
              <a:off x="5558520" y="2642039"/>
              <a:ext cx="218900" cy="2189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3" name="Oval 66">
              <a:extLst>
                <a:ext uri="{FF2B5EF4-FFF2-40B4-BE49-F238E27FC236}">
                  <a16:creationId xmlns:a16="http://schemas.microsoft.com/office/drawing/2014/main" id="{BCBAD13D-E2B9-4C85-A50B-0037178F1286}"/>
                </a:ext>
              </a:extLst>
            </p:cNvPr>
            <p:cNvSpPr/>
            <p:nvPr/>
          </p:nvSpPr>
          <p:spPr>
            <a:xfrm>
              <a:off x="6299057" y="3706305"/>
              <a:ext cx="291356" cy="29135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4" name="Oval 67">
              <a:extLst>
                <a:ext uri="{FF2B5EF4-FFF2-40B4-BE49-F238E27FC236}">
                  <a16:creationId xmlns:a16="http://schemas.microsoft.com/office/drawing/2014/main" id="{E925A313-BC2E-429F-9343-6090F640E949}"/>
                </a:ext>
              </a:extLst>
            </p:cNvPr>
            <p:cNvSpPr/>
            <p:nvPr/>
          </p:nvSpPr>
          <p:spPr>
            <a:xfrm>
              <a:off x="6320770" y="2480618"/>
              <a:ext cx="291356" cy="29135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5" name="Oval 68">
              <a:extLst>
                <a:ext uri="{FF2B5EF4-FFF2-40B4-BE49-F238E27FC236}">
                  <a16:creationId xmlns:a16="http://schemas.microsoft.com/office/drawing/2014/main" id="{81F94E10-22B6-44C0-854E-4F1A917B0FD9}"/>
                </a:ext>
              </a:extLst>
            </p:cNvPr>
            <p:cNvSpPr/>
            <p:nvPr/>
          </p:nvSpPr>
          <p:spPr>
            <a:xfrm>
              <a:off x="6344617" y="4690038"/>
              <a:ext cx="199000" cy="199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6" name="Oval 69">
              <a:extLst>
                <a:ext uri="{FF2B5EF4-FFF2-40B4-BE49-F238E27FC236}">
                  <a16:creationId xmlns:a16="http://schemas.microsoft.com/office/drawing/2014/main" id="{81038A6C-611C-4EF2-B74F-0A441CD6E612}"/>
                </a:ext>
              </a:extLst>
            </p:cNvPr>
            <p:cNvSpPr/>
            <p:nvPr/>
          </p:nvSpPr>
          <p:spPr>
            <a:xfrm>
              <a:off x="5589565" y="4269595"/>
              <a:ext cx="199000" cy="199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7" name="Oval 70">
              <a:extLst>
                <a:ext uri="{FF2B5EF4-FFF2-40B4-BE49-F238E27FC236}">
                  <a16:creationId xmlns:a16="http://schemas.microsoft.com/office/drawing/2014/main" id="{F622601E-5EED-4859-B893-290DAAAD70CC}"/>
                </a:ext>
              </a:extLst>
            </p:cNvPr>
            <p:cNvSpPr/>
            <p:nvPr/>
          </p:nvSpPr>
          <p:spPr>
            <a:xfrm>
              <a:off x="5820537" y="4436997"/>
              <a:ext cx="352541" cy="35254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8" name="Oval 71">
              <a:extLst>
                <a:ext uri="{FF2B5EF4-FFF2-40B4-BE49-F238E27FC236}">
                  <a16:creationId xmlns:a16="http://schemas.microsoft.com/office/drawing/2014/main" id="{F109D780-669C-4242-A706-334590456DA7}"/>
                </a:ext>
              </a:extLst>
            </p:cNvPr>
            <p:cNvSpPr/>
            <p:nvPr/>
          </p:nvSpPr>
          <p:spPr>
            <a:xfrm>
              <a:off x="5820537" y="3975227"/>
              <a:ext cx="264869" cy="2648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69" name="Oval 72">
              <a:extLst>
                <a:ext uri="{FF2B5EF4-FFF2-40B4-BE49-F238E27FC236}">
                  <a16:creationId xmlns:a16="http://schemas.microsoft.com/office/drawing/2014/main" id="{AE1BD3D8-849B-458C-9E9F-D01AB834141C}"/>
                </a:ext>
              </a:extLst>
            </p:cNvPr>
            <p:cNvSpPr/>
            <p:nvPr/>
          </p:nvSpPr>
          <p:spPr>
            <a:xfrm>
              <a:off x="5854553" y="2904089"/>
              <a:ext cx="291356" cy="2913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36B28FAD-0A63-4A05-9BC7-665CBF012E2D}"/>
              </a:ext>
            </a:extLst>
          </p:cNvPr>
          <p:cNvSpPr txBox="1"/>
          <p:nvPr/>
        </p:nvSpPr>
        <p:spPr>
          <a:xfrm>
            <a:off x="4909925" y="2553726"/>
            <a:ext cx="5839611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请采访自己国家卖</a:t>
            </a:r>
            <a: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水果的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商家</a:t>
            </a:r>
            <a: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6" name="Straight Connector 28">
            <a:extLst>
              <a:ext uri="{FF2B5EF4-FFF2-40B4-BE49-F238E27FC236}">
                <a16:creationId xmlns:a16="http://schemas.microsoft.com/office/drawing/2014/main" id="{2E454BCA-D2D9-414D-BFC1-1A2E301B1360}"/>
              </a:ext>
            </a:extLst>
          </p:cNvPr>
          <p:cNvCxnSpPr>
            <a:cxnSpLocks/>
          </p:cNvCxnSpPr>
          <p:nvPr/>
        </p:nvCxnSpPr>
        <p:spPr>
          <a:xfrm>
            <a:off x="4571996" y="1623145"/>
            <a:ext cx="0" cy="1192191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89699404-7341-46CF-977F-49097721E4BA}"/>
              </a:ext>
            </a:extLst>
          </p:cNvPr>
          <p:cNvGrpSpPr/>
          <p:nvPr/>
        </p:nvGrpSpPr>
        <p:grpSpPr>
          <a:xfrm>
            <a:off x="4993188" y="1233571"/>
            <a:ext cx="1445970" cy="68264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1" name="圆角矩形 62">
              <a:extLst>
                <a:ext uri="{FF2B5EF4-FFF2-40B4-BE49-F238E27FC236}">
                  <a16:creationId xmlns:a16="http://schemas.microsoft.com/office/drawing/2014/main" id="{D3D893F1-E76A-4BC9-B00F-B9A55B055D37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2" name="圆角矩形 63">
              <a:extLst>
                <a:ext uri="{FF2B5EF4-FFF2-40B4-BE49-F238E27FC236}">
                  <a16:creationId xmlns:a16="http://schemas.microsoft.com/office/drawing/2014/main" id="{4DA4514F-81B0-4DB1-8E94-0507349B473A}"/>
                </a:ext>
              </a:extLst>
            </p:cNvPr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作业</a:t>
              </a: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93652EC5-24F7-492C-AB15-CB39A00DF22F}"/>
              </a:ext>
            </a:extLst>
          </p:cNvPr>
          <p:cNvGrpSpPr/>
          <p:nvPr/>
        </p:nvGrpSpPr>
        <p:grpSpPr>
          <a:xfrm>
            <a:off x="4984824" y="3465058"/>
            <a:ext cx="4922848" cy="786148"/>
            <a:chOff x="4984824" y="3478706"/>
            <a:chExt cx="4922848" cy="786148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6DFF22F7-5DB8-4AD8-9A96-B4BA6858BD68}"/>
                </a:ext>
              </a:extLst>
            </p:cNvPr>
            <p:cNvGrpSpPr/>
            <p:nvPr/>
          </p:nvGrpSpPr>
          <p:grpSpPr>
            <a:xfrm>
              <a:off x="4984824" y="3478706"/>
              <a:ext cx="4922848" cy="786148"/>
              <a:chOff x="2173927" y="3285519"/>
              <a:chExt cx="3549387" cy="548848"/>
            </a:xfrm>
          </p:grpSpPr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C4660EAF-5583-4619-A01B-81B557C2079B}"/>
                  </a:ext>
                </a:extLst>
              </p:cNvPr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8" name="圆角矩形 27">
                  <a:extLst>
                    <a:ext uri="{FF2B5EF4-FFF2-40B4-BE49-F238E27FC236}">
                      <a16:creationId xmlns:a16="http://schemas.microsoft.com/office/drawing/2014/main" id="{1C7B42BC-0B18-4D3F-B3F0-053348A1B9DA}"/>
                    </a:ext>
                  </a:extLst>
                </p:cNvPr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89" name="圆角矩形 28">
                  <a:extLst>
                    <a:ext uri="{FF2B5EF4-FFF2-40B4-BE49-F238E27FC236}">
                      <a16:creationId xmlns:a16="http://schemas.microsoft.com/office/drawing/2014/main" id="{73655AB1-CCED-40F6-AC01-FD1EEF420F0F}"/>
                    </a:ext>
                  </a:extLst>
                </p:cNvPr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 dirty="0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B2BDD884-BFF4-4654-BB12-1A16B04D86CF}"/>
                  </a:ext>
                </a:extLst>
              </p:cNvPr>
              <p:cNvSpPr/>
              <p:nvPr/>
            </p:nvSpPr>
            <p:spPr>
              <a:xfrm>
                <a:off x="2305506" y="3457962"/>
                <a:ext cx="207649" cy="20106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C2C90826-81DB-41E9-90F9-CC4911EB2B3B}"/>
                </a:ext>
              </a:extLst>
            </p:cNvPr>
            <p:cNvSpPr txBox="1"/>
            <p:nvPr/>
          </p:nvSpPr>
          <p:spPr>
            <a:xfrm>
              <a:off x="5561073" y="3652669"/>
              <a:ext cx="40632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SzPct val="101000"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水果的生产和销售情况如何？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ACF4D121-D5E7-4372-8BFE-0C10BFD0CD33}"/>
              </a:ext>
            </a:extLst>
          </p:cNvPr>
          <p:cNvGrpSpPr/>
          <p:nvPr/>
        </p:nvGrpSpPr>
        <p:grpSpPr>
          <a:xfrm>
            <a:off x="4984824" y="4720266"/>
            <a:ext cx="4357232" cy="786148"/>
            <a:chOff x="4984824" y="4720266"/>
            <a:chExt cx="4357232" cy="786148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18134E64-FFC2-4C3C-A997-BB815A9AEEDB}"/>
                </a:ext>
              </a:extLst>
            </p:cNvPr>
            <p:cNvGrpSpPr/>
            <p:nvPr/>
          </p:nvGrpSpPr>
          <p:grpSpPr>
            <a:xfrm>
              <a:off x="4984824" y="4720266"/>
              <a:ext cx="4357232" cy="786148"/>
              <a:chOff x="2173926" y="3285519"/>
              <a:chExt cx="4572535" cy="548848"/>
            </a:xfrm>
          </p:grpSpPr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8623F666-616F-43AF-9EAE-6EAB2D578BB6}"/>
                  </a:ext>
                </a:extLst>
              </p:cNvPr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5" name="圆角矩形 34">
                  <a:extLst>
                    <a:ext uri="{FF2B5EF4-FFF2-40B4-BE49-F238E27FC236}">
                      <a16:creationId xmlns:a16="http://schemas.microsoft.com/office/drawing/2014/main" id="{C45D4EAB-EB53-41E0-83A4-19930FE105BF}"/>
                    </a:ext>
                  </a:extLst>
                </p:cNvPr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96" name="圆角矩形 35">
                  <a:extLst>
                    <a:ext uri="{FF2B5EF4-FFF2-40B4-BE49-F238E27FC236}">
                      <a16:creationId xmlns:a16="http://schemas.microsoft.com/office/drawing/2014/main" id="{2FA6BAB6-0EB8-443F-9312-D62A20F090B4}"/>
                    </a:ext>
                  </a:extLst>
                </p:cNvPr>
                <p:cNvSpPr/>
                <p:nvPr/>
              </p:nvSpPr>
              <p:spPr>
                <a:xfrm>
                  <a:off x="4351920" y="1373338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 dirty="0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8364A47D-17DB-4831-953F-6F40CBF0D36F}"/>
                  </a:ext>
                </a:extLst>
              </p:cNvPr>
              <p:cNvSpPr/>
              <p:nvPr/>
            </p:nvSpPr>
            <p:spPr>
              <a:xfrm>
                <a:off x="2367892" y="3451000"/>
                <a:ext cx="302231" cy="20106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44833FA5-0030-406A-B303-0BF8F23ECEEA}"/>
                </a:ext>
              </a:extLst>
            </p:cNvPr>
            <p:cNvSpPr txBox="1"/>
            <p:nvPr/>
          </p:nvSpPr>
          <p:spPr>
            <a:xfrm>
              <a:off x="5561073" y="4886484"/>
              <a:ext cx="36226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SzPct val="101000"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用什么样的方式做广告？</a:t>
              </a:r>
              <a:endParaRPr lang="zh-CN" altLang="en-US" sz="2400" dirty="0"/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393DBB41-4D84-46E4-BC1B-4790AD6721E6}"/>
              </a:ext>
            </a:extLst>
          </p:cNvPr>
          <p:cNvGrpSpPr/>
          <p:nvPr/>
        </p:nvGrpSpPr>
        <p:grpSpPr>
          <a:xfrm>
            <a:off x="9112046" y="-120176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3" name="同心圆 132">
              <a:extLst>
                <a:ext uri="{FF2B5EF4-FFF2-40B4-BE49-F238E27FC236}">
                  <a16:creationId xmlns:a16="http://schemas.microsoft.com/office/drawing/2014/main" id="{C95CA6CB-CA3A-46F7-BC99-DA6C78DC750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C3357512-9A63-44DD-9DD3-2D23B481B90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DDB524E6-64D0-4D7F-A422-CC64BE3BC109}"/>
              </a:ext>
            </a:extLst>
          </p:cNvPr>
          <p:cNvGrpSpPr/>
          <p:nvPr/>
        </p:nvGrpSpPr>
        <p:grpSpPr>
          <a:xfrm>
            <a:off x="6368549" y="-478051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6" name="同心圆 139">
              <a:extLst>
                <a:ext uri="{FF2B5EF4-FFF2-40B4-BE49-F238E27FC236}">
                  <a16:creationId xmlns:a16="http://schemas.microsoft.com/office/drawing/2014/main" id="{7978BBA1-2727-453F-AADF-B89F16EAD7E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0D1F0F0D-100D-475A-90EB-26154811B84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1023B96-8F9C-41F7-B019-689D1CE425CB}"/>
              </a:ext>
            </a:extLst>
          </p:cNvPr>
          <p:cNvGrpSpPr/>
          <p:nvPr/>
        </p:nvGrpSpPr>
        <p:grpSpPr>
          <a:xfrm>
            <a:off x="7683929" y="-507073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9" name="同心圆 143">
              <a:extLst>
                <a:ext uri="{FF2B5EF4-FFF2-40B4-BE49-F238E27FC236}">
                  <a16:creationId xmlns:a16="http://schemas.microsoft.com/office/drawing/2014/main" id="{7EE7BD46-FE1E-4E98-8CC1-AA1F7F3C501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1450BE9F-7DF3-4F57-8A85-963612FA47E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C542872C-8906-45A6-8385-2FD1B8F2E34E}"/>
              </a:ext>
            </a:extLst>
          </p:cNvPr>
          <p:cNvGrpSpPr/>
          <p:nvPr/>
        </p:nvGrpSpPr>
        <p:grpSpPr>
          <a:xfrm>
            <a:off x="10713518" y="-227931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2" name="同心圆 225">
              <a:extLst>
                <a:ext uri="{FF2B5EF4-FFF2-40B4-BE49-F238E27FC236}">
                  <a16:creationId xmlns:a16="http://schemas.microsoft.com/office/drawing/2014/main" id="{6694E3AC-CFDF-4C66-A195-5ADFF4652A6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725416FF-3FAC-4950-83E1-ECDBA31CA2A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296528B9-E403-4ACF-BD09-7BC80213B037}"/>
              </a:ext>
            </a:extLst>
          </p:cNvPr>
          <p:cNvGrpSpPr/>
          <p:nvPr/>
        </p:nvGrpSpPr>
        <p:grpSpPr>
          <a:xfrm>
            <a:off x="11894599" y="395666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5" name="同心圆 240">
              <a:extLst>
                <a:ext uri="{FF2B5EF4-FFF2-40B4-BE49-F238E27FC236}">
                  <a16:creationId xmlns:a16="http://schemas.microsoft.com/office/drawing/2014/main" id="{92F1CA8C-84BD-4C70-AE3D-AC33864B86C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39876B82-E75F-4D6C-873D-6F97DA20BDA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3FC83F0A-9F6F-4098-AA28-85DF0FE9DAA5}"/>
              </a:ext>
            </a:extLst>
          </p:cNvPr>
          <p:cNvGrpSpPr/>
          <p:nvPr/>
        </p:nvGrpSpPr>
        <p:grpSpPr>
          <a:xfrm>
            <a:off x="5807386" y="113869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8" name="同心圆 240">
              <a:extLst>
                <a:ext uri="{FF2B5EF4-FFF2-40B4-BE49-F238E27FC236}">
                  <a16:creationId xmlns:a16="http://schemas.microsoft.com/office/drawing/2014/main" id="{0160265B-8331-40B3-AC9C-DE95CAE7C7F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44E0696D-26A2-4C14-9DAE-B9F0BC9E4FE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00013 0.1416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圆角矩形 186">
            <a:extLst>
              <a:ext uri="{FF2B5EF4-FFF2-40B4-BE49-F238E27FC236}">
                <a16:creationId xmlns:a16="http://schemas.microsoft.com/office/drawing/2014/main" id="{04AC4976-B934-474C-843D-1BDEB211A34E}"/>
              </a:ext>
            </a:extLst>
          </p:cNvPr>
          <p:cNvSpPr/>
          <p:nvPr/>
        </p:nvSpPr>
        <p:spPr>
          <a:xfrm>
            <a:off x="3534998" y="4749235"/>
            <a:ext cx="5153892" cy="1126030"/>
          </a:xfrm>
          <a:prstGeom prst="round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>
            <a:innerShdw blurRad="254000">
              <a:schemeClr val="accent6">
                <a:lumMod val="50000"/>
              </a:schemeClr>
            </a:innerShdw>
          </a:effectLst>
        </p:spPr>
        <p:txBody>
          <a:bodyPr lIns="121917" tIns="60958" rIns="121917" bIns="60958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" name="TextBox 187">
            <a:extLst>
              <a:ext uri="{FF2B5EF4-FFF2-40B4-BE49-F238E27FC236}">
                <a16:creationId xmlns:a16="http://schemas.microsoft.com/office/drawing/2014/main" id="{6FF1917E-E383-4B2B-938A-34D9A91D0412}"/>
              </a:ext>
            </a:extLst>
          </p:cNvPr>
          <p:cNvSpPr txBox="1"/>
          <p:nvPr/>
        </p:nvSpPr>
        <p:spPr>
          <a:xfrm>
            <a:off x="3952285" y="4989653"/>
            <a:ext cx="471078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好好学习  天天向上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BCE03F9F-A150-491B-9FE2-0D8AB791F859}"/>
              </a:ext>
            </a:extLst>
          </p:cNvPr>
          <p:cNvGrpSpPr/>
          <p:nvPr/>
        </p:nvGrpSpPr>
        <p:grpSpPr>
          <a:xfrm>
            <a:off x="7736993" y="4675944"/>
            <a:ext cx="1369184" cy="1272612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圆角矩形 189">
              <a:extLst>
                <a:ext uri="{FF2B5EF4-FFF2-40B4-BE49-F238E27FC236}">
                  <a16:creationId xmlns:a16="http://schemas.microsoft.com/office/drawing/2014/main" id="{23C0E618-36B5-48F3-9040-091E8FD52DB2}"/>
                </a:ext>
              </a:extLst>
            </p:cNvPr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55000">
                  <a:srgbClr val="FFFFFF">
                    <a:lumMod val="9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圆角矩形 190">
              <a:extLst>
                <a:ext uri="{FF2B5EF4-FFF2-40B4-BE49-F238E27FC236}">
                  <a16:creationId xmlns:a16="http://schemas.microsoft.com/office/drawing/2014/main" id="{B56BAD85-70ED-456B-B14A-C6F0665B97C0}"/>
                </a:ext>
              </a:extLst>
            </p:cNvPr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4" name="Picture 2" descr="C:\Users\Administrator\Desktop\手.png">
            <a:extLst>
              <a:ext uri="{FF2B5EF4-FFF2-40B4-BE49-F238E27FC236}">
                <a16:creationId xmlns:a16="http://schemas.microsoft.com/office/drawing/2014/main" id="{267DE18C-95F5-4D5B-983F-F592D310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6093" y="5147931"/>
            <a:ext cx="3945966" cy="3835979"/>
          </a:xfrm>
          <a:prstGeom prst="rect">
            <a:avLst/>
          </a:prstGeom>
          <a:noFill/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FCCDE04D-2DEF-41F5-B0AE-8FB15D2C834A}"/>
              </a:ext>
            </a:extLst>
          </p:cNvPr>
          <p:cNvSpPr/>
          <p:nvPr/>
        </p:nvSpPr>
        <p:spPr>
          <a:xfrm>
            <a:off x="-13807" y="1710068"/>
            <a:ext cx="12193794" cy="1440372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2700000" scaled="1"/>
          </a:gradFill>
          <a:ln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393700" dist="5461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六边形 80">
            <a:extLst>
              <a:ext uri="{FF2B5EF4-FFF2-40B4-BE49-F238E27FC236}">
                <a16:creationId xmlns:a16="http://schemas.microsoft.com/office/drawing/2014/main" id="{CD364F75-D55D-4AD7-B457-EF6688B90CC0}"/>
              </a:ext>
            </a:extLst>
          </p:cNvPr>
          <p:cNvSpPr/>
          <p:nvPr/>
        </p:nvSpPr>
        <p:spPr>
          <a:xfrm>
            <a:off x="2294790" y="1414961"/>
            <a:ext cx="7584117" cy="2346490"/>
          </a:xfrm>
          <a:prstGeom prst="hexagon">
            <a:avLst/>
          </a:prstGeom>
          <a:gradFill flip="none" rotWithShape="1">
            <a:gsLst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8EF0CA-D2BF-4CF3-872A-CDEF6B03EDB6}"/>
              </a:ext>
            </a:extLst>
          </p:cNvPr>
          <p:cNvSpPr txBox="1"/>
          <p:nvPr/>
        </p:nvSpPr>
        <p:spPr>
          <a:xfrm>
            <a:off x="2486634" y="1654238"/>
            <a:ext cx="7584117" cy="18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今天努力学习的你很棒，</a:t>
            </a:r>
            <a:endParaRPr lang="en-US" altLang="zh-CN" sz="4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期待下次相见！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9AB1C76F-CB31-4C8D-86AA-C8FAFB739292}"/>
              </a:ext>
            </a:extLst>
          </p:cNvPr>
          <p:cNvGrpSpPr/>
          <p:nvPr/>
        </p:nvGrpSpPr>
        <p:grpSpPr>
          <a:xfrm>
            <a:off x="11818454" y="1463886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106">
              <a:extLst>
                <a:ext uri="{FF2B5EF4-FFF2-40B4-BE49-F238E27FC236}">
                  <a16:creationId xmlns:a16="http://schemas.microsoft.com/office/drawing/2014/main" id="{6B378F4B-1F97-4F76-9E16-4178C727D9F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49759FE9-A93E-4633-85BB-EC16C33C8A8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841EDCC-4069-4E59-A351-604A1550CA58}"/>
              </a:ext>
            </a:extLst>
          </p:cNvPr>
          <p:cNvGrpSpPr/>
          <p:nvPr/>
        </p:nvGrpSpPr>
        <p:grpSpPr>
          <a:xfrm>
            <a:off x="11600151" y="-15260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109">
              <a:extLst>
                <a:ext uri="{FF2B5EF4-FFF2-40B4-BE49-F238E27FC236}">
                  <a16:creationId xmlns:a16="http://schemas.microsoft.com/office/drawing/2014/main" id="{B3800AD5-1BCF-4D56-ABC2-B2D9C2D7EFF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ACFC5497-172C-4456-8608-A53F86334F2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B999A781-7F30-44D1-9043-37947C6993AF}"/>
              </a:ext>
            </a:extLst>
          </p:cNvPr>
          <p:cNvGrpSpPr/>
          <p:nvPr/>
        </p:nvGrpSpPr>
        <p:grpSpPr>
          <a:xfrm>
            <a:off x="-438359" y="3155815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5" name="同心圆 118">
              <a:extLst>
                <a:ext uri="{FF2B5EF4-FFF2-40B4-BE49-F238E27FC236}">
                  <a16:creationId xmlns:a16="http://schemas.microsoft.com/office/drawing/2014/main" id="{CF35D1CD-9BFA-431F-98A0-D31105E1A74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039FEE26-370A-4C20-90E2-8E9F3F9719D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767B2770-6E6B-4B34-9BAF-51BFE2C37193}"/>
              </a:ext>
            </a:extLst>
          </p:cNvPr>
          <p:cNvGrpSpPr/>
          <p:nvPr/>
        </p:nvGrpSpPr>
        <p:grpSpPr>
          <a:xfrm>
            <a:off x="679333" y="2510978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8" name="同心圆 121">
              <a:extLst>
                <a:ext uri="{FF2B5EF4-FFF2-40B4-BE49-F238E27FC236}">
                  <a16:creationId xmlns:a16="http://schemas.microsoft.com/office/drawing/2014/main" id="{8360930E-0E83-4E3A-91CC-3C653EA44B2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651A6E06-8D8C-436C-AF12-83781876698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4AD3F4AC-E4BE-48A8-960D-2709604FFB43}"/>
              </a:ext>
            </a:extLst>
          </p:cNvPr>
          <p:cNvGrpSpPr/>
          <p:nvPr/>
        </p:nvGrpSpPr>
        <p:grpSpPr>
          <a:xfrm>
            <a:off x="171744" y="276549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24">
              <a:extLst>
                <a:ext uri="{FF2B5EF4-FFF2-40B4-BE49-F238E27FC236}">
                  <a16:creationId xmlns:a16="http://schemas.microsoft.com/office/drawing/2014/main" id="{F2B70CF7-D332-407F-B934-EBFDDAB9645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6844FE70-34A0-4BB8-AC46-3D5931D4597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E5789378-3B73-4224-B122-209C27EB1C94}"/>
              </a:ext>
            </a:extLst>
          </p:cNvPr>
          <p:cNvGrpSpPr/>
          <p:nvPr/>
        </p:nvGrpSpPr>
        <p:grpSpPr>
          <a:xfrm>
            <a:off x="11511414" y="3286581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" name="同心圆 127">
              <a:extLst>
                <a:ext uri="{FF2B5EF4-FFF2-40B4-BE49-F238E27FC236}">
                  <a16:creationId xmlns:a16="http://schemas.microsoft.com/office/drawing/2014/main" id="{2137DA99-5457-41DD-84B3-621C8A37DAA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480DA713-7EDC-4838-863F-223DEB54C7D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9BE44359-C58B-447A-B0FB-6E7874474A94}"/>
              </a:ext>
            </a:extLst>
          </p:cNvPr>
          <p:cNvGrpSpPr/>
          <p:nvPr/>
        </p:nvGrpSpPr>
        <p:grpSpPr>
          <a:xfrm>
            <a:off x="11669753" y="6068828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30">
              <a:extLst>
                <a:ext uri="{FF2B5EF4-FFF2-40B4-BE49-F238E27FC236}">
                  <a16:creationId xmlns:a16="http://schemas.microsoft.com/office/drawing/2014/main" id="{D26A7497-5764-45DA-A0B9-A995D811077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48117CE-526E-44FE-8CF8-D4A58673173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E3745726-5BE3-4FAE-8593-5E17C2CDE0EB}"/>
              </a:ext>
            </a:extLst>
          </p:cNvPr>
          <p:cNvGrpSpPr/>
          <p:nvPr/>
        </p:nvGrpSpPr>
        <p:grpSpPr>
          <a:xfrm>
            <a:off x="-799892" y="1113279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33">
              <a:extLst>
                <a:ext uri="{FF2B5EF4-FFF2-40B4-BE49-F238E27FC236}">
                  <a16:creationId xmlns:a16="http://schemas.microsoft.com/office/drawing/2014/main" id="{77A217F9-5240-494B-B06B-E40545AB661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57880878-3C47-4D0F-B49F-320BE6D0DF8B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F865A967-F5DE-4436-A439-60FE376EB313}"/>
              </a:ext>
            </a:extLst>
          </p:cNvPr>
          <p:cNvGrpSpPr/>
          <p:nvPr/>
        </p:nvGrpSpPr>
        <p:grpSpPr>
          <a:xfrm>
            <a:off x="847639" y="3923999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36">
              <a:extLst>
                <a:ext uri="{FF2B5EF4-FFF2-40B4-BE49-F238E27FC236}">
                  <a16:creationId xmlns:a16="http://schemas.microsoft.com/office/drawing/2014/main" id="{120BA941-B9B2-4975-903B-2E5426F4EB1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219A53EB-9C93-4A29-8866-A926A399E2A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06DA0538-42C2-45B2-AFCE-AD5179A81C9A}"/>
              </a:ext>
            </a:extLst>
          </p:cNvPr>
          <p:cNvGrpSpPr/>
          <p:nvPr/>
        </p:nvGrpSpPr>
        <p:grpSpPr>
          <a:xfrm>
            <a:off x="187138" y="4936632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39">
              <a:extLst>
                <a:ext uri="{FF2B5EF4-FFF2-40B4-BE49-F238E27FC236}">
                  <a16:creationId xmlns:a16="http://schemas.microsoft.com/office/drawing/2014/main" id="{A1F2138D-760B-4E80-B8D2-912BC1E3A3A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95D27909-A648-4947-9B0C-689100B6904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3040AFCE-3A4E-4FD6-AB02-D6BD52A4E5B2}"/>
              </a:ext>
            </a:extLst>
          </p:cNvPr>
          <p:cNvGrpSpPr/>
          <p:nvPr/>
        </p:nvGrpSpPr>
        <p:grpSpPr>
          <a:xfrm>
            <a:off x="780983" y="5743136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42">
              <a:extLst>
                <a:ext uri="{FF2B5EF4-FFF2-40B4-BE49-F238E27FC236}">
                  <a16:creationId xmlns:a16="http://schemas.microsoft.com/office/drawing/2014/main" id="{F267CFA5-D603-443E-8AB5-6E97F50E65F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C55BB59B-7804-4847-A8A5-49C41BC10F10}"/>
                </a:ext>
              </a:extLst>
            </p:cNvPr>
            <p:cNvSpPr/>
            <p:nvPr/>
          </p:nvSpPr>
          <p:spPr>
            <a:xfrm>
              <a:off x="392112" y="760418"/>
              <a:ext cx="3825876" cy="382588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32A3D4A6-6B8D-4AF8-86F1-191D7A8D3447}"/>
              </a:ext>
            </a:extLst>
          </p:cNvPr>
          <p:cNvGrpSpPr/>
          <p:nvPr/>
        </p:nvGrpSpPr>
        <p:grpSpPr>
          <a:xfrm>
            <a:off x="11234183" y="4976321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36">
              <a:extLst>
                <a:ext uri="{FF2B5EF4-FFF2-40B4-BE49-F238E27FC236}">
                  <a16:creationId xmlns:a16="http://schemas.microsoft.com/office/drawing/2014/main" id="{F9F81ECB-B140-4671-B160-80C9483240A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A71B13C3-EBFD-433B-A19D-060DEA0CA67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8C371E4B-CB10-4C41-B4DB-AB9FA40F8E5C}"/>
              </a:ext>
            </a:extLst>
          </p:cNvPr>
          <p:cNvGrpSpPr/>
          <p:nvPr/>
        </p:nvGrpSpPr>
        <p:grpSpPr>
          <a:xfrm>
            <a:off x="11580932" y="979237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1">
              <a:extLst>
                <a:ext uri="{FF2B5EF4-FFF2-40B4-BE49-F238E27FC236}">
                  <a16:creationId xmlns:a16="http://schemas.microsoft.com/office/drawing/2014/main" id="{6BAC76E7-4806-4D7C-8485-65C177F5CC8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E6845A5B-F1EF-430B-81C1-7371DFB0D0C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26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6" presetClass="emph" presetSubtype="0" repeatCount="3000" fill="hold" nodeType="withEffect">
                                      <p:stCondLst>
                                        <p:cond delay="7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accel="16000" fill="hold" grpId="0" nodeType="withEffect" p14:presetBounceEnd="69333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333">
                                          <p:cBhvr additive="base">
                                            <p:cTn id="1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333">
                                          <p:cBhvr additive="base">
                                            <p:cTn id="1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310"/>
                                </p:stCondLst>
                                <p:childTnLst>
                                  <p:par>
                                    <p:cTn id="1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22" presetID="35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125E-6 -4.07407E-6 L -0.39076 0.00371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44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35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79167E-6 2.96296E-6 L -0.39792 0.00555 " pathEditMode="relative" rAng="0" ptsTypes="AA">
                                          <p:cBhvr>
                                            <p:cTn id="125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896" y="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8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60"/>
                                </p:stCondLst>
                                <p:childTnLst>
                                  <p:par>
                                    <p:cTn id="13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0" grpId="0"/>
          <p:bldP spid="81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6" presetClass="emph" presetSubtype="0" repeatCount="3000" fill="hold" nodeType="withEffect">
                                      <p:stCondLst>
                                        <p:cond delay="7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accel="16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310"/>
                                </p:stCondLst>
                                <p:childTnLst>
                                  <p:par>
                                    <p:cTn id="1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810"/>
                                </p:stCondLst>
                                <p:childTnLst>
                                  <p:par>
                                    <p:cTn id="122" presetID="35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125E-6 -4.07407E-6 L -0.39076 0.00371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44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35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79167E-6 2.96296E-6 L -0.39792 0.00555 " pathEditMode="relative" rAng="0" ptsTypes="AA">
                                          <p:cBhvr>
                                            <p:cTn id="125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896" y="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8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60"/>
                                </p:stCondLst>
                                <p:childTnLst>
                                  <p:par>
                                    <p:cTn id="13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0" grpId="0"/>
          <p:bldP spid="81" grpId="0" animBg="1"/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A32764-3A60-4414-9358-83DDDC44CFFE}"/>
              </a:ext>
            </a:extLst>
          </p:cNvPr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06">
              <a:extLst>
                <a:ext uri="{FF2B5EF4-FFF2-40B4-BE49-F238E27FC236}">
                  <a16:creationId xmlns:a16="http://schemas.microsoft.com/office/drawing/2014/main" id="{7A91C0FC-F1AE-4016-AF7D-43473DB961A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BB1B472-80CC-400F-9305-52EEE457AC94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648DE69-C09E-48A6-80B4-4CCB19826D2F}"/>
              </a:ext>
            </a:extLst>
          </p:cNvPr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09">
              <a:extLst>
                <a:ext uri="{FF2B5EF4-FFF2-40B4-BE49-F238E27FC236}">
                  <a16:creationId xmlns:a16="http://schemas.microsoft.com/office/drawing/2014/main" id="{191FDEF2-AF2A-4EA9-8A3D-32ACF44F2B0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68AF2D8-BC10-48BF-827B-556D757D446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224D6DD-4529-467C-96E7-F936D6B8FF9B}"/>
              </a:ext>
            </a:extLst>
          </p:cNvPr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" name="同心圆 112">
              <a:extLst>
                <a:ext uri="{FF2B5EF4-FFF2-40B4-BE49-F238E27FC236}">
                  <a16:creationId xmlns:a16="http://schemas.microsoft.com/office/drawing/2014/main" id="{50BC4FE5-697F-49DE-8178-98E2565A9AC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2B4380CF-5B4F-40EB-BB5C-E15B84FCD54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054DC1C-65C8-43CC-9F0B-87BEB1E08567}"/>
              </a:ext>
            </a:extLst>
          </p:cNvPr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115">
              <a:extLst>
                <a:ext uri="{FF2B5EF4-FFF2-40B4-BE49-F238E27FC236}">
                  <a16:creationId xmlns:a16="http://schemas.microsoft.com/office/drawing/2014/main" id="{A5275DB9-668B-46BE-B67A-0A0F95E8DC3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7DCC07D-4459-4017-A21E-7F60BB27BE2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32D0749-8274-403B-9598-89FBD5A7A17D}"/>
              </a:ext>
            </a:extLst>
          </p:cNvPr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118">
              <a:extLst>
                <a:ext uri="{FF2B5EF4-FFF2-40B4-BE49-F238E27FC236}">
                  <a16:creationId xmlns:a16="http://schemas.microsoft.com/office/drawing/2014/main" id="{C02C4CEC-DED9-4CA0-8E0C-B5D5BD45611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1DB9AA97-BD5C-474E-B1A7-AEC281D2269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85D4846-6217-420D-BB87-EEC2794AAEE3}"/>
              </a:ext>
            </a:extLst>
          </p:cNvPr>
          <p:cNvGrpSpPr/>
          <p:nvPr/>
        </p:nvGrpSpPr>
        <p:grpSpPr>
          <a:xfrm>
            <a:off x="5287774" y="58316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121">
              <a:extLst>
                <a:ext uri="{FF2B5EF4-FFF2-40B4-BE49-F238E27FC236}">
                  <a16:creationId xmlns:a16="http://schemas.microsoft.com/office/drawing/2014/main" id="{431CF40E-1109-493A-9EAD-BC0E10C7816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DBD4971-4C62-4FCE-8260-E742FF4268F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46EEFA6-D3B9-4540-B39A-58C2C650279C}"/>
              </a:ext>
            </a:extLst>
          </p:cNvPr>
          <p:cNvGrpSpPr/>
          <p:nvPr/>
        </p:nvGrpSpPr>
        <p:grpSpPr>
          <a:xfrm>
            <a:off x="4246057" y="55611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124">
              <a:extLst>
                <a:ext uri="{FF2B5EF4-FFF2-40B4-BE49-F238E27FC236}">
                  <a16:creationId xmlns:a16="http://schemas.microsoft.com/office/drawing/2014/main" id="{9365CA33-9174-48F9-934A-9C18A3A1704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8A9F0097-4BBF-451F-881F-5A32C5A2BA8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411C88AF-D8BE-42A3-853F-6D14E06884FD}"/>
              </a:ext>
            </a:extLst>
          </p:cNvPr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127">
              <a:extLst>
                <a:ext uri="{FF2B5EF4-FFF2-40B4-BE49-F238E27FC236}">
                  <a16:creationId xmlns:a16="http://schemas.microsoft.com/office/drawing/2014/main" id="{5A95A49B-23A3-48B5-BAB4-1DEE42FD061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931D3E0A-779C-47C4-8481-86365AA76BD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55C84F8-F426-44D0-84C6-34732AD51E68}"/>
              </a:ext>
            </a:extLst>
          </p:cNvPr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130">
              <a:extLst>
                <a:ext uri="{FF2B5EF4-FFF2-40B4-BE49-F238E27FC236}">
                  <a16:creationId xmlns:a16="http://schemas.microsoft.com/office/drawing/2014/main" id="{1D84A3FC-182D-45FB-A0B4-EDCE3EAA2BF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F2E2DED3-C1E3-446C-AC8A-FE160B7A6EB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8CF7A36-4AE0-4759-B7C0-78A030EBEE7F}"/>
              </a:ext>
            </a:extLst>
          </p:cNvPr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133">
              <a:extLst>
                <a:ext uri="{FF2B5EF4-FFF2-40B4-BE49-F238E27FC236}">
                  <a16:creationId xmlns:a16="http://schemas.microsoft.com/office/drawing/2014/main" id="{F658FC73-817C-4B51-9106-CC5AD82F737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7013EC29-201E-4A67-ADE4-5A75552E3C38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7156668-52B0-41CD-9C63-304297CF8ABE}"/>
              </a:ext>
            </a:extLst>
          </p:cNvPr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136">
              <a:extLst>
                <a:ext uri="{FF2B5EF4-FFF2-40B4-BE49-F238E27FC236}">
                  <a16:creationId xmlns:a16="http://schemas.microsoft.com/office/drawing/2014/main" id="{51F76515-A389-4C07-B09E-2E3147317EA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4F17C150-7357-4E83-8F84-535FA7F0D61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6ABD4DE-C44A-4C0F-B841-11FB3D23A362}"/>
              </a:ext>
            </a:extLst>
          </p:cNvPr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139">
              <a:extLst>
                <a:ext uri="{FF2B5EF4-FFF2-40B4-BE49-F238E27FC236}">
                  <a16:creationId xmlns:a16="http://schemas.microsoft.com/office/drawing/2014/main" id="{90BC7258-235D-4ECB-9374-F8520016622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179BD7CB-60C6-4F91-B647-BC152F18099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F81A640A-1F10-47D3-BFAE-690CA0A28D76}"/>
              </a:ext>
            </a:extLst>
          </p:cNvPr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142">
              <a:extLst>
                <a:ext uri="{FF2B5EF4-FFF2-40B4-BE49-F238E27FC236}">
                  <a16:creationId xmlns:a16="http://schemas.microsoft.com/office/drawing/2014/main" id="{DC6BE153-9535-4E75-B115-87A13E0A8C6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E34286AC-B8E5-4FA4-9CDF-445E42453F5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pic>
        <p:nvPicPr>
          <p:cNvPr id="57" name="Picture 2" descr="Monitor.png">
            <a:extLst>
              <a:ext uri="{FF2B5EF4-FFF2-40B4-BE49-F238E27FC236}">
                <a16:creationId xmlns:a16="http://schemas.microsoft.com/office/drawing/2014/main" id="{CCFBFFF8-F31D-4A5C-9245-2B87E4574D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248" y="601222"/>
            <a:ext cx="7364740" cy="6140336"/>
          </a:xfrm>
          <a:prstGeom prst="rect">
            <a:avLst/>
          </a:prstGeom>
        </p:spPr>
      </p:pic>
      <p:sp>
        <p:nvSpPr>
          <p:cNvPr id="62" name="圆角矩形 57">
            <a:extLst>
              <a:ext uri="{FF2B5EF4-FFF2-40B4-BE49-F238E27FC236}">
                <a16:creationId xmlns:a16="http://schemas.microsoft.com/office/drawing/2014/main" id="{F6567DEF-CB5D-489B-BBAA-07BC3C5F3B96}"/>
              </a:ext>
            </a:extLst>
          </p:cNvPr>
          <p:cNvSpPr/>
          <p:nvPr/>
        </p:nvSpPr>
        <p:spPr>
          <a:xfrm rot="16200000">
            <a:off x="1529392" y="-360730"/>
            <a:ext cx="1089871" cy="2876631"/>
          </a:xfrm>
          <a:prstGeom prst="roundRect">
            <a:avLst>
              <a:gd name="adj" fmla="val 1001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5C8BADE0-0A9C-41E5-9CFE-EBE8253818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2" b="152"/>
          <a:stretch/>
        </p:blipFill>
        <p:spPr>
          <a:xfrm>
            <a:off x="842413" y="701839"/>
            <a:ext cx="1173172" cy="778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317397CC-5960-49ED-B376-8CDEE3C297BF}"/>
              </a:ext>
            </a:extLst>
          </p:cNvPr>
          <p:cNvSpPr txBox="1"/>
          <p:nvPr/>
        </p:nvSpPr>
        <p:spPr>
          <a:xfrm>
            <a:off x="2053737" y="798845"/>
            <a:ext cx="147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司亚兰</a:t>
            </a:r>
          </a:p>
        </p:txBody>
      </p:sp>
      <p:pic>
        <p:nvPicPr>
          <p:cNvPr id="65" name="果酱亚兰">
            <a:hlinkClick r:id="" action="ppaction://media"/>
            <a:extLst>
              <a:ext uri="{FF2B5EF4-FFF2-40B4-BE49-F238E27FC236}">
                <a16:creationId xmlns:a16="http://schemas.microsoft.com/office/drawing/2014/main" id="{0A751D87-4381-48E7-9026-B5D18C55B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7620" y="989036"/>
            <a:ext cx="6737507" cy="3887023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5F40763B-3F3C-486F-B9B9-F8D425E13861}"/>
              </a:ext>
            </a:extLst>
          </p:cNvPr>
          <p:cNvSpPr txBox="1"/>
          <p:nvPr/>
        </p:nvSpPr>
        <p:spPr>
          <a:xfrm>
            <a:off x="266012" y="2018053"/>
            <a:ext cx="3873490" cy="3746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让我们果酱的食物</a:t>
            </a:r>
            <a:endParaRPr lang="en-US" altLang="zh-CN" sz="23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让我们创造新的口味</a:t>
            </a:r>
            <a:endParaRPr lang="en-US" altLang="zh-CN" sz="23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让我们享受新口味</a:t>
            </a:r>
            <a:endParaRPr lang="en-US" altLang="zh-CN" sz="23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让我们果酱的食物用</a:t>
            </a:r>
            <a:endParaRPr lang="en-US" altLang="zh-CN" sz="23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</a:t>
            </a: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果酱果酱任何食物</a:t>
            </a:r>
            <a:endParaRPr lang="en-US" altLang="zh-CN" sz="23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与大家分享新口味</a:t>
            </a:r>
            <a:endParaRPr lang="en-US" altLang="zh-CN" sz="23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</a:t>
            </a: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家的</a:t>
            </a:r>
            <a:r>
              <a:rPr lang="en-US" altLang="zh-CN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</a:t>
            </a:r>
            <a:r>
              <a:rPr lang="zh-CN" altLang="en-US" sz="23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果酱</a:t>
            </a:r>
          </a:p>
        </p:txBody>
      </p:sp>
    </p:spTree>
    <p:extLst>
      <p:ext uri="{BB962C8B-B14F-4D97-AF65-F5344CB8AC3E}">
        <p14:creationId xmlns:p14="http://schemas.microsoft.com/office/powerpoint/2010/main" val="29671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25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5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5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25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25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25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62" grpId="0" animBg="1"/>
      <p:bldP spid="64" grpId="0"/>
      <p:bldP spid="6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六边形 68">
            <a:extLst>
              <a:ext uri="{FF2B5EF4-FFF2-40B4-BE49-F238E27FC236}">
                <a16:creationId xmlns:a16="http://schemas.microsoft.com/office/drawing/2014/main" id="{FBDA3793-3818-4D56-B9FF-8164080225F9}"/>
              </a:ext>
            </a:extLst>
          </p:cNvPr>
          <p:cNvSpPr/>
          <p:nvPr/>
        </p:nvSpPr>
        <p:spPr>
          <a:xfrm>
            <a:off x="2127277" y="3143343"/>
            <a:ext cx="3872476" cy="1030295"/>
          </a:xfrm>
          <a:prstGeom prst="hexagon">
            <a:avLst/>
          </a:prstGeom>
          <a:gradFill flip="none" rotWithShape="1">
            <a:gsLst>
              <a:gs pos="16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82550">
            <a:noFill/>
          </a:ln>
          <a:effectLst>
            <a:innerShdw blurRad="596900" dist="38100" dir="8100000">
              <a:prstClr val="black">
                <a:alpha val="7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V 形 4"/>
          <p:cNvSpPr txBox="1"/>
          <p:nvPr/>
        </p:nvSpPr>
        <p:spPr>
          <a:xfrm>
            <a:off x="5415765" y="3137471"/>
            <a:ext cx="1360471" cy="583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100" kern="1200"/>
          </a:p>
        </p:txBody>
      </p:sp>
      <p:grpSp>
        <p:nvGrpSpPr>
          <p:cNvPr id="14" name="组合 13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5" name="箭头: V 形 14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9" name="箭头: V 形 48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2" name="箭头: V 形 5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5" name="箭头: V 形 54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8" name="箭头: V 形 5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61" name="箭头: V 形 60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36" name="箭头: V 形 35"/>
          <p:cNvSpPr/>
          <p:nvPr/>
        </p:nvSpPr>
        <p:spPr>
          <a:xfrm rot="5400000">
            <a:off x="241079" y="771795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 anchorCtr="1"/>
          <a:lstStyle/>
          <a:p>
            <a:pPr algn="dist"/>
            <a:endParaRPr lang="en-US" altLang="zh-CN" sz="1600" dirty="0">
              <a:solidFill>
                <a:srgbClr val="455F5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486" y="818864"/>
            <a:ext cx="68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</a:t>
            </a: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E5CE67CC-8C03-4C68-A49D-B3EC9C42CC04}"/>
              </a:ext>
            </a:extLst>
          </p:cNvPr>
          <p:cNvSpPr/>
          <p:nvPr/>
        </p:nvSpPr>
        <p:spPr>
          <a:xfrm>
            <a:off x="2342312" y="2938633"/>
            <a:ext cx="3872476" cy="1030295"/>
          </a:xfrm>
          <a:prstGeom prst="hexagon">
            <a:avLst/>
          </a:prstGeom>
          <a:gradFill flip="none" rotWithShape="1">
            <a:gsLst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825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广告，无处不在</a:t>
            </a:r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94F23936-EB99-4350-97F9-EF505B708BD6}"/>
              </a:ext>
            </a:extLst>
          </p:cNvPr>
          <p:cNvSpPr/>
          <p:nvPr/>
        </p:nvSpPr>
        <p:spPr bwMode="auto">
          <a:xfrm flipH="1" flipV="1">
            <a:off x="7981691" y="1345576"/>
            <a:ext cx="1340584" cy="4234088"/>
          </a:xfrm>
          <a:custGeom>
            <a:avLst/>
            <a:gdLst>
              <a:gd name="T0" fmla="*/ 3300412 w 3903662"/>
              <a:gd name="T1" fmla="*/ 3300412 w 3903662"/>
              <a:gd name="T2" fmla="*/ 3300412 w 3903662"/>
              <a:gd name="T3" fmla="*/ 3300412 w 3903662"/>
              <a:gd name="T4" fmla="*/ 3300412 w 3903662"/>
              <a:gd name="T5" fmla="*/ 3300412 w 3903662"/>
              <a:gd name="T6" fmla="*/ 3300412 w 3903662"/>
              <a:gd name="T7" fmla="*/ 3300412 w 3903662"/>
              <a:gd name="T8" fmla="*/ 3300412 w 3903662"/>
              <a:gd name="T9" fmla="*/ 3300412 w 3903662"/>
              <a:gd name="T10" fmla="*/ 3300412 w 3903662"/>
              <a:gd name="T11" fmla="*/ 3300412 w 3903662"/>
              <a:gd name="T12" fmla="*/ 3300412 w 3903662"/>
              <a:gd name="T13" fmla="*/ 3300412 w 390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/>
          </a:p>
        </p:txBody>
      </p:sp>
      <p:sp>
        <p:nvSpPr>
          <p:cNvPr id="46" name="六边形 45">
            <a:extLst>
              <a:ext uri="{FF2B5EF4-FFF2-40B4-BE49-F238E27FC236}">
                <a16:creationId xmlns:a16="http://schemas.microsoft.com/office/drawing/2014/main" id="{EE0C67AB-372D-4DDC-A419-1621626B466F}"/>
              </a:ext>
            </a:extLst>
          </p:cNvPr>
          <p:cNvSpPr/>
          <p:nvPr/>
        </p:nvSpPr>
        <p:spPr>
          <a:xfrm>
            <a:off x="6503280" y="872886"/>
            <a:ext cx="1663272" cy="1030295"/>
          </a:xfrm>
          <a:prstGeom prst="hexagon">
            <a:avLst/>
          </a:prstGeom>
          <a:gradFill flip="none" rotWithShape="1">
            <a:gsLst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</a:t>
            </a:r>
          </a:p>
        </p:txBody>
      </p:sp>
      <p:sp>
        <p:nvSpPr>
          <p:cNvPr id="47" name="六边形 46">
            <a:extLst>
              <a:ext uri="{FF2B5EF4-FFF2-40B4-BE49-F238E27FC236}">
                <a16:creationId xmlns:a16="http://schemas.microsoft.com/office/drawing/2014/main" id="{D05AF591-1E11-41E4-80EF-4D47810CF48B}"/>
              </a:ext>
            </a:extLst>
          </p:cNvPr>
          <p:cNvSpPr/>
          <p:nvPr/>
        </p:nvSpPr>
        <p:spPr>
          <a:xfrm>
            <a:off x="6503280" y="4995079"/>
            <a:ext cx="1663272" cy="1030295"/>
          </a:xfrm>
          <a:prstGeom prst="hexagon">
            <a:avLst/>
          </a:prstGeom>
          <a:gradFill flip="none" rotWithShape="1">
            <a:gsLst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不在</a:t>
            </a:r>
          </a:p>
        </p:txBody>
      </p:sp>
      <p:sp>
        <p:nvSpPr>
          <p:cNvPr id="63" name="Line 40">
            <a:extLst>
              <a:ext uri="{FF2B5EF4-FFF2-40B4-BE49-F238E27FC236}">
                <a16:creationId xmlns:a16="http://schemas.microsoft.com/office/drawing/2014/main" id="{92B02DB3-FB81-411B-A565-CD9A32E56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6950" y="3429000"/>
            <a:ext cx="1878318" cy="0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17" tIns="60958" rIns="121917" bIns="60958" anchor="ctr"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A65464F-0F71-433B-91C3-2EB49BC1BD30}"/>
              </a:ext>
            </a:extLst>
          </p:cNvPr>
          <p:cNvGrpSpPr/>
          <p:nvPr/>
        </p:nvGrpSpPr>
        <p:grpSpPr>
          <a:xfrm>
            <a:off x="10336656" y="621508"/>
            <a:ext cx="1856720" cy="5639293"/>
            <a:chOff x="10336656" y="621508"/>
            <a:chExt cx="1856720" cy="5639293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D92FFC56-FE25-4C8B-BF0C-A3EFF6AE2C13}"/>
                </a:ext>
              </a:extLst>
            </p:cNvPr>
            <p:cNvSpPr/>
            <p:nvPr/>
          </p:nvSpPr>
          <p:spPr bwMode="auto">
            <a:xfrm>
              <a:off x="10336656" y="627906"/>
              <a:ext cx="1855700" cy="5632895"/>
            </a:xfrm>
            <a:custGeom>
              <a:avLst/>
              <a:gdLst>
                <a:gd name="T0" fmla="*/ 812 w 812"/>
                <a:gd name="T1" fmla="*/ 0 h 1978"/>
                <a:gd name="T2" fmla="*/ 493 w 812"/>
                <a:gd name="T3" fmla="*/ 63 h 1978"/>
                <a:gd name="T4" fmla="*/ 398 w 812"/>
                <a:gd name="T5" fmla="*/ 120 h 1978"/>
                <a:gd name="T6" fmla="*/ 163 w 812"/>
                <a:gd name="T7" fmla="*/ 487 h 1978"/>
                <a:gd name="T8" fmla="*/ 126 w 812"/>
                <a:gd name="T9" fmla="*/ 580 h 1978"/>
                <a:gd name="T10" fmla="*/ 134 w 812"/>
                <a:gd name="T11" fmla="*/ 645 h 1978"/>
                <a:gd name="T12" fmla="*/ 133 w 812"/>
                <a:gd name="T13" fmla="*/ 712 h 1978"/>
                <a:gd name="T14" fmla="*/ 20 w 812"/>
                <a:gd name="T15" fmla="*/ 940 h 1978"/>
                <a:gd name="T16" fmla="*/ 1 w 812"/>
                <a:gd name="T17" fmla="*/ 985 h 1978"/>
                <a:gd name="T18" fmla="*/ 35 w 812"/>
                <a:gd name="T19" fmla="*/ 1042 h 1978"/>
                <a:gd name="T20" fmla="*/ 89 w 812"/>
                <a:gd name="T21" fmla="*/ 1055 h 1978"/>
                <a:gd name="T22" fmla="*/ 103 w 812"/>
                <a:gd name="T23" fmla="*/ 1141 h 1978"/>
                <a:gd name="T24" fmla="*/ 88 w 812"/>
                <a:gd name="T25" fmla="*/ 1171 h 1978"/>
                <a:gd name="T26" fmla="*/ 113 w 812"/>
                <a:gd name="T27" fmla="*/ 1213 h 1978"/>
                <a:gd name="T28" fmla="*/ 141 w 812"/>
                <a:gd name="T29" fmla="*/ 1223 h 1978"/>
                <a:gd name="T30" fmla="*/ 118 w 812"/>
                <a:gd name="T31" fmla="*/ 1241 h 1978"/>
                <a:gd name="T32" fmla="*/ 136 w 812"/>
                <a:gd name="T33" fmla="*/ 1302 h 1978"/>
                <a:gd name="T34" fmla="*/ 151 w 812"/>
                <a:gd name="T35" fmla="*/ 1336 h 1978"/>
                <a:gd name="T36" fmla="*/ 139 w 812"/>
                <a:gd name="T37" fmla="*/ 1395 h 1978"/>
                <a:gd name="T38" fmla="*/ 215 w 812"/>
                <a:gd name="T39" fmla="*/ 1503 h 1978"/>
                <a:gd name="T40" fmla="*/ 436 w 812"/>
                <a:gd name="T41" fmla="*/ 1509 h 1978"/>
                <a:gd name="T42" fmla="*/ 541 w 812"/>
                <a:gd name="T43" fmla="*/ 1580 h 1978"/>
                <a:gd name="T44" fmla="*/ 560 w 812"/>
                <a:gd name="T45" fmla="*/ 1647 h 1978"/>
                <a:gd name="T46" fmla="*/ 644 w 812"/>
                <a:gd name="T47" fmla="*/ 1842 h 1978"/>
                <a:gd name="T48" fmla="*/ 607 w 812"/>
                <a:gd name="T49" fmla="*/ 1978 h 1978"/>
                <a:gd name="T50" fmla="*/ 812 w 812"/>
                <a:gd name="T51" fmla="*/ 1978 h 1978"/>
                <a:gd name="T52" fmla="*/ 812 w 812"/>
                <a:gd name="T53" fmla="*/ 0 h 1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2" h="1978">
                  <a:moveTo>
                    <a:pt x="812" y="0"/>
                  </a:moveTo>
                  <a:cubicBezTo>
                    <a:pt x="704" y="1"/>
                    <a:pt x="596" y="22"/>
                    <a:pt x="493" y="63"/>
                  </a:cubicBezTo>
                  <a:cubicBezTo>
                    <a:pt x="460" y="79"/>
                    <a:pt x="429" y="98"/>
                    <a:pt x="398" y="120"/>
                  </a:cubicBezTo>
                  <a:cubicBezTo>
                    <a:pt x="258" y="221"/>
                    <a:pt x="224" y="332"/>
                    <a:pt x="163" y="487"/>
                  </a:cubicBezTo>
                  <a:cubicBezTo>
                    <a:pt x="151" y="517"/>
                    <a:pt x="133" y="548"/>
                    <a:pt x="126" y="580"/>
                  </a:cubicBezTo>
                  <a:cubicBezTo>
                    <a:pt x="119" y="615"/>
                    <a:pt x="127" y="627"/>
                    <a:pt x="134" y="645"/>
                  </a:cubicBezTo>
                  <a:cubicBezTo>
                    <a:pt x="145" y="670"/>
                    <a:pt x="144" y="686"/>
                    <a:pt x="133" y="712"/>
                  </a:cubicBezTo>
                  <a:cubicBezTo>
                    <a:pt x="97" y="789"/>
                    <a:pt x="65" y="867"/>
                    <a:pt x="20" y="940"/>
                  </a:cubicBezTo>
                  <a:cubicBezTo>
                    <a:pt x="12" y="952"/>
                    <a:pt x="2" y="968"/>
                    <a:pt x="1" y="985"/>
                  </a:cubicBezTo>
                  <a:cubicBezTo>
                    <a:pt x="0" y="1009"/>
                    <a:pt x="11" y="1033"/>
                    <a:pt x="35" y="1042"/>
                  </a:cubicBezTo>
                  <a:cubicBezTo>
                    <a:pt x="52" y="1048"/>
                    <a:pt x="71" y="1046"/>
                    <a:pt x="89" y="1055"/>
                  </a:cubicBezTo>
                  <a:cubicBezTo>
                    <a:pt x="130" y="1075"/>
                    <a:pt x="124" y="1111"/>
                    <a:pt x="103" y="1141"/>
                  </a:cubicBezTo>
                  <a:cubicBezTo>
                    <a:pt x="96" y="1152"/>
                    <a:pt x="89" y="1162"/>
                    <a:pt x="88" y="1171"/>
                  </a:cubicBezTo>
                  <a:cubicBezTo>
                    <a:pt x="85" y="1188"/>
                    <a:pt x="90" y="1203"/>
                    <a:pt x="113" y="1213"/>
                  </a:cubicBezTo>
                  <a:cubicBezTo>
                    <a:pt x="120" y="1217"/>
                    <a:pt x="130" y="1220"/>
                    <a:pt x="141" y="1223"/>
                  </a:cubicBezTo>
                  <a:cubicBezTo>
                    <a:pt x="131" y="1229"/>
                    <a:pt x="123" y="1235"/>
                    <a:pt x="118" y="1241"/>
                  </a:cubicBezTo>
                  <a:cubicBezTo>
                    <a:pt x="94" y="1265"/>
                    <a:pt x="114" y="1288"/>
                    <a:pt x="136" y="1302"/>
                  </a:cubicBezTo>
                  <a:cubicBezTo>
                    <a:pt x="150" y="1311"/>
                    <a:pt x="159" y="1319"/>
                    <a:pt x="151" y="1336"/>
                  </a:cubicBezTo>
                  <a:cubicBezTo>
                    <a:pt x="142" y="1356"/>
                    <a:pt x="139" y="1376"/>
                    <a:pt x="139" y="1395"/>
                  </a:cubicBezTo>
                  <a:cubicBezTo>
                    <a:pt x="140" y="1444"/>
                    <a:pt x="166" y="1490"/>
                    <a:pt x="215" y="1503"/>
                  </a:cubicBezTo>
                  <a:cubicBezTo>
                    <a:pt x="277" y="1519"/>
                    <a:pt x="371" y="1505"/>
                    <a:pt x="436" y="1509"/>
                  </a:cubicBezTo>
                  <a:cubicBezTo>
                    <a:pt x="483" y="1513"/>
                    <a:pt x="520" y="1530"/>
                    <a:pt x="541" y="1580"/>
                  </a:cubicBezTo>
                  <a:cubicBezTo>
                    <a:pt x="550" y="1602"/>
                    <a:pt x="555" y="1624"/>
                    <a:pt x="560" y="1647"/>
                  </a:cubicBezTo>
                  <a:cubicBezTo>
                    <a:pt x="577" y="1730"/>
                    <a:pt x="616" y="1769"/>
                    <a:pt x="644" y="1842"/>
                  </a:cubicBezTo>
                  <a:cubicBezTo>
                    <a:pt x="660" y="1883"/>
                    <a:pt x="660" y="1929"/>
                    <a:pt x="607" y="1978"/>
                  </a:cubicBezTo>
                  <a:cubicBezTo>
                    <a:pt x="812" y="1978"/>
                    <a:pt x="812" y="1978"/>
                    <a:pt x="812" y="1978"/>
                  </a:cubicBezTo>
                  <a:cubicBezTo>
                    <a:pt x="812" y="0"/>
                    <a:pt x="812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D7DCEAD9-D638-49FF-B15F-CC318F8D0765}"/>
                </a:ext>
              </a:extLst>
            </p:cNvPr>
            <p:cNvSpPr/>
            <p:nvPr/>
          </p:nvSpPr>
          <p:spPr bwMode="auto">
            <a:xfrm>
              <a:off x="10453723" y="621508"/>
              <a:ext cx="1739653" cy="2520597"/>
            </a:xfrm>
            <a:custGeom>
              <a:avLst/>
              <a:gdLst>
                <a:gd name="T0" fmla="*/ 761 w 761"/>
                <a:gd name="T1" fmla="*/ 0 h 885"/>
                <a:gd name="T2" fmla="*/ 442 w 761"/>
                <a:gd name="T3" fmla="*/ 63 h 885"/>
                <a:gd name="T4" fmla="*/ 347 w 761"/>
                <a:gd name="T5" fmla="*/ 120 h 885"/>
                <a:gd name="T6" fmla="*/ 112 w 761"/>
                <a:gd name="T7" fmla="*/ 487 h 885"/>
                <a:gd name="T8" fmla="*/ 75 w 761"/>
                <a:gd name="T9" fmla="*/ 580 h 885"/>
                <a:gd name="T10" fmla="*/ 83 w 761"/>
                <a:gd name="T11" fmla="*/ 645 h 885"/>
                <a:gd name="T12" fmla="*/ 82 w 761"/>
                <a:gd name="T13" fmla="*/ 712 h 885"/>
                <a:gd name="T14" fmla="*/ 0 w 761"/>
                <a:gd name="T15" fmla="*/ 885 h 885"/>
                <a:gd name="T16" fmla="*/ 761 w 761"/>
                <a:gd name="T17" fmla="*/ 885 h 885"/>
                <a:gd name="T18" fmla="*/ 761 w 761"/>
                <a:gd name="T19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1" h="885">
                  <a:moveTo>
                    <a:pt x="761" y="0"/>
                  </a:moveTo>
                  <a:cubicBezTo>
                    <a:pt x="653" y="1"/>
                    <a:pt x="545" y="22"/>
                    <a:pt x="442" y="63"/>
                  </a:cubicBezTo>
                  <a:cubicBezTo>
                    <a:pt x="409" y="79"/>
                    <a:pt x="378" y="98"/>
                    <a:pt x="347" y="120"/>
                  </a:cubicBezTo>
                  <a:cubicBezTo>
                    <a:pt x="207" y="221"/>
                    <a:pt x="173" y="332"/>
                    <a:pt x="112" y="487"/>
                  </a:cubicBezTo>
                  <a:cubicBezTo>
                    <a:pt x="100" y="517"/>
                    <a:pt x="82" y="548"/>
                    <a:pt x="75" y="580"/>
                  </a:cubicBezTo>
                  <a:cubicBezTo>
                    <a:pt x="68" y="615"/>
                    <a:pt x="76" y="627"/>
                    <a:pt x="83" y="645"/>
                  </a:cubicBezTo>
                  <a:cubicBezTo>
                    <a:pt x="94" y="670"/>
                    <a:pt x="93" y="686"/>
                    <a:pt x="82" y="712"/>
                  </a:cubicBezTo>
                  <a:cubicBezTo>
                    <a:pt x="55" y="770"/>
                    <a:pt x="30" y="829"/>
                    <a:pt x="0" y="885"/>
                  </a:cubicBezTo>
                  <a:cubicBezTo>
                    <a:pt x="761" y="885"/>
                    <a:pt x="761" y="885"/>
                    <a:pt x="761" y="885"/>
                  </a:cubicBezTo>
                  <a:cubicBezTo>
                    <a:pt x="761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4C2B8C3-12D2-4F33-975D-0132D9CF9782}"/>
              </a:ext>
            </a:extLst>
          </p:cNvPr>
          <p:cNvGrpSpPr/>
          <p:nvPr/>
        </p:nvGrpSpPr>
        <p:grpSpPr>
          <a:xfrm>
            <a:off x="9669908" y="-78637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1" name="同心圆 133">
              <a:extLst>
                <a:ext uri="{FF2B5EF4-FFF2-40B4-BE49-F238E27FC236}">
                  <a16:creationId xmlns:a16="http://schemas.microsoft.com/office/drawing/2014/main" id="{888F9B61-A382-499B-BC8A-587FFB2152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ECA7390C-2DE5-41EA-B345-BF16AC1347B6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B248844-1175-434B-87B9-99AF97A1F84B}"/>
              </a:ext>
            </a:extLst>
          </p:cNvPr>
          <p:cNvGrpSpPr/>
          <p:nvPr/>
        </p:nvGrpSpPr>
        <p:grpSpPr>
          <a:xfrm>
            <a:off x="8216058" y="-848973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112">
              <a:extLst>
                <a:ext uri="{FF2B5EF4-FFF2-40B4-BE49-F238E27FC236}">
                  <a16:creationId xmlns:a16="http://schemas.microsoft.com/office/drawing/2014/main" id="{88138EBF-E766-4D39-A545-519A4349A68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346BDA61-958D-4A4D-A426-1912822FDDB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D49FFBD8-30FB-4D28-92B7-C7209874F471}"/>
              </a:ext>
            </a:extLst>
          </p:cNvPr>
          <p:cNvGrpSpPr/>
          <p:nvPr/>
        </p:nvGrpSpPr>
        <p:grpSpPr>
          <a:xfrm>
            <a:off x="1989640" y="-27055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124">
              <a:extLst>
                <a:ext uri="{FF2B5EF4-FFF2-40B4-BE49-F238E27FC236}">
                  <a16:creationId xmlns:a16="http://schemas.microsoft.com/office/drawing/2014/main" id="{DE4B5BEF-0C3B-47DA-89AE-4F90AFBC844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F42E9630-5255-4FA1-8895-187ED3301A1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19A34D65-EC11-4199-83B8-FC2C3BEBCCE7}"/>
              </a:ext>
            </a:extLst>
          </p:cNvPr>
          <p:cNvGrpSpPr/>
          <p:nvPr/>
        </p:nvGrpSpPr>
        <p:grpSpPr>
          <a:xfrm>
            <a:off x="3079072" y="230659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121">
              <a:extLst>
                <a:ext uri="{FF2B5EF4-FFF2-40B4-BE49-F238E27FC236}">
                  <a16:creationId xmlns:a16="http://schemas.microsoft.com/office/drawing/2014/main" id="{35E08F67-905C-4806-9169-D143DD9DF8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B98CA880-3267-4AA0-9DA7-04DDBD7CD8A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EEBA2086-C9CE-422C-A84C-CFAB03AC54C8}"/>
              </a:ext>
            </a:extLst>
          </p:cNvPr>
          <p:cNvGrpSpPr/>
          <p:nvPr/>
        </p:nvGrpSpPr>
        <p:grpSpPr>
          <a:xfrm>
            <a:off x="11064208" y="653903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124">
              <a:extLst>
                <a:ext uri="{FF2B5EF4-FFF2-40B4-BE49-F238E27FC236}">
                  <a16:creationId xmlns:a16="http://schemas.microsoft.com/office/drawing/2014/main" id="{96942297-6BA7-4EAC-B0FD-575715B7ABC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54DF6714-1680-4CBC-B65A-267BFD81114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2ED3567A-8249-49AA-B16A-CC48D9A5CDE0}"/>
              </a:ext>
            </a:extLst>
          </p:cNvPr>
          <p:cNvGrpSpPr/>
          <p:nvPr/>
        </p:nvGrpSpPr>
        <p:grpSpPr>
          <a:xfrm>
            <a:off x="10237729" y="6071299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139">
              <a:extLst>
                <a:ext uri="{FF2B5EF4-FFF2-40B4-BE49-F238E27FC236}">
                  <a16:creationId xmlns:a16="http://schemas.microsoft.com/office/drawing/2014/main" id="{F30CBA56-BB1F-4034-9168-F456CF309C4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303A90ED-FFF4-4941-80E5-8FC296BBA34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D2013B1E-3CCF-47CE-AF92-35AA1E13EBC1}"/>
              </a:ext>
            </a:extLst>
          </p:cNvPr>
          <p:cNvGrpSpPr/>
          <p:nvPr/>
        </p:nvGrpSpPr>
        <p:grpSpPr>
          <a:xfrm>
            <a:off x="1748710" y="6136678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9" name="同心圆 112">
              <a:extLst>
                <a:ext uri="{FF2B5EF4-FFF2-40B4-BE49-F238E27FC236}">
                  <a16:creationId xmlns:a16="http://schemas.microsoft.com/office/drawing/2014/main" id="{F4EEDA48-3F53-432A-8AA9-87D51644939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79D05323-48BE-49CD-9810-CB4F28F2047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36" grpId="0" animBg="1"/>
      <p:bldP spid="2" grpId="0"/>
      <p:bldP spid="44" grpId="0" animBg="1"/>
      <p:bldP spid="45" grpId="0" animBg="1"/>
      <p:bldP spid="46" grpId="0" animBg="1"/>
      <p:bldP spid="47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28">
            <a:extLst>
              <a:ext uri="{FF2B5EF4-FFF2-40B4-BE49-F238E27FC236}">
                <a16:creationId xmlns:a16="http://schemas.microsoft.com/office/drawing/2014/main" id="{60B03D68-AEB5-452E-A20F-2037050FEB2C}"/>
              </a:ext>
            </a:extLst>
          </p:cNvPr>
          <p:cNvCxnSpPr>
            <a:cxnSpLocks/>
          </p:cNvCxnSpPr>
          <p:nvPr/>
        </p:nvCxnSpPr>
        <p:spPr>
          <a:xfrm rot="16200000">
            <a:off x="4642018" y="2947494"/>
            <a:ext cx="0" cy="96301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六边形 68">
            <a:extLst>
              <a:ext uri="{FF2B5EF4-FFF2-40B4-BE49-F238E27FC236}">
                <a16:creationId xmlns:a16="http://schemas.microsoft.com/office/drawing/2014/main" id="{FBDA3793-3818-4D56-B9FF-8164080225F9}"/>
              </a:ext>
            </a:extLst>
          </p:cNvPr>
          <p:cNvSpPr/>
          <p:nvPr/>
        </p:nvSpPr>
        <p:spPr>
          <a:xfrm>
            <a:off x="1998518" y="1766585"/>
            <a:ext cx="3872476" cy="1030295"/>
          </a:xfrm>
          <a:prstGeom prst="hexagon">
            <a:avLst/>
          </a:prstGeom>
          <a:gradFill flip="none" rotWithShape="1">
            <a:gsLst>
              <a:gs pos="16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82550">
            <a:noFill/>
          </a:ln>
          <a:effectLst>
            <a:innerShdw blurRad="596900" dist="38100" dir="8100000">
              <a:prstClr val="black">
                <a:alpha val="7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V 形 4"/>
          <p:cNvSpPr txBox="1"/>
          <p:nvPr/>
        </p:nvSpPr>
        <p:spPr>
          <a:xfrm>
            <a:off x="5415765" y="3137471"/>
            <a:ext cx="1360471" cy="583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100" kern="1200"/>
          </a:p>
        </p:txBody>
      </p:sp>
      <p:cxnSp>
        <p:nvCxnSpPr>
          <p:cNvPr id="64" name="Straight Connector 27">
            <a:extLst>
              <a:ext uri="{FF2B5EF4-FFF2-40B4-BE49-F238E27FC236}">
                <a16:creationId xmlns:a16="http://schemas.microsoft.com/office/drawing/2014/main" id="{05782FEF-10F9-43D3-B70E-8A845592B77C}"/>
              </a:ext>
            </a:extLst>
          </p:cNvPr>
          <p:cNvCxnSpPr>
            <a:cxnSpLocks/>
          </p:cNvCxnSpPr>
          <p:nvPr/>
        </p:nvCxnSpPr>
        <p:spPr>
          <a:xfrm flipV="1">
            <a:off x="4154815" y="2023391"/>
            <a:ext cx="0" cy="140560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5" name="箭头: V 形 14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9" name="箭头: V 形 48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2" name="箭头: V 形 5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5" name="箭头: V 形 54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8" name="箭头: V 形 5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61" name="箭头: V 形 60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36" name="箭头: V 形 35"/>
          <p:cNvSpPr/>
          <p:nvPr/>
        </p:nvSpPr>
        <p:spPr>
          <a:xfrm rot="5400000">
            <a:off x="241079" y="771795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 anchorCtr="1"/>
          <a:lstStyle/>
          <a:p>
            <a:pPr algn="dist"/>
            <a:endParaRPr lang="en-US" altLang="zh-CN" sz="1600" dirty="0">
              <a:solidFill>
                <a:srgbClr val="455F5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486" y="818864"/>
            <a:ext cx="68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</a:t>
            </a: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E5CE67CC-8C03-4C68-A49D-B3EC9C42CC04}"/>
              </a:ext>
            </a:extLst>
          </p:cNvPr>
          <p:cNvSpPr/>
          <p:nvPr/>
        </p:nvSpPr>
        <p:spPr>
          <a:xfrm>
            <a:off x="2213553" y="1561875"/>
            <a:ext cx="3872476" cy="1030295"/>
          </a:xfrm>
          <a:prstGeom prst="hexagon">
            <a:avLst/>
          </a:prstGeom>
          <a:gradFill flip="none" rotWithShape="1">
            <a:gsLst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82550"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482600" dist="241300" dir="2700000" algn="t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广告语分享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A65464F-0F71-433B-91C3-2EB49BC1BD30}"/>
              </a:ext>
            </a:extLst>
          </p:cNvPr>
          <p:cNvGrpSpPr/>
          <p:nvPr/>
        </p:nvGrpSpPr>
        <p:grpSpPr>
          <a:xfrm>
            <a:off x="10336656" y="621508"/>
            <a:ext cx="1856720" cy="5639293"/>
            <a:chOff x="10336656" y="621508"/>
            <a:chExt cx="1856720" cy="5639293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D92FFC56-FE25-4C8B-BF0C-A3EFF6AE2C13}"/>
                </a:ext>
              </a:extLst>
            </p:cNvPr>
            <p:cNvSpPr/>
            <p:nvPr/>
          </p:nvSpPr>
          <p:spPr bwMode="auto">
            <a:xfrm>
              <a:off x="10336656" y="627906"/>
              <a:ext cx="1855700" cy="5632895"/>
            </a:xfrm>
            <a:custGeom>
              <a:avLst/>
              <a:gdLst>
                <a:gd name="T0" fmla="*/ 812 w 812"/>
                <a:gd name="T1" fmla="*/ 0 h 1978"/>
                <a:gd name="T2" fmla="*/ 493 w 812"/>
                <a:gd name="T3" fmla="*/ 63 h 1978"/>
                <a:gd name="T4" fmla="*/ 398 w 812"/>
                <a:gd name="T5" fmla="*/ 120 h 1978"/>
                <a:gd name="T6" fmla="*/ 163 w 812"/>
                <a:gd name="T7" fmla="*/ 487 h 1978"/>
                <a:gd name="T8" fmla="*/ 126 w 812"/>
                <a:gd name="T9" fmla="*/ 580 h 1978"/>
                <a:gd name="T10" fmla="*/ 134 w 812"/>
                <a:gd name="T11" fmla="*/ 645 h 1978"/>
                <a:gd name="T12" fmla="*/ 133 w 812"/>
                <a:gd name="T13" fmla="*/ 712 h 1978"/>
                <a:gd name="T14" fmla="*/ 20 w 812"/>
                <a:gd name="T15" fmla="*/ 940 h 1978"/>
                <a:gd name="T16" fmla="*/ 1 w 812"/>
                <a:gd name="T17" fmla="*/ 985 h 1978"/>
                <a:gd name="T18" fmla="*/ 35 w 812"/>
                <a:gd name="T19" fmla="*/ 1042 h 1978"/>
                <a:gd name="T20" fmla="*/ 89 w 812"/>
                <a:gd name="T21" fmla="*/ 1055 h 1978"/>
                <a:gd name="T22" fmla="*/ 103 w 812"/>
                <a:gd name="T23" fmla="*/ 1141 h 1978"/>
                <a:gd name="T24" fmla="*/ 88 w 812"/>
                <a:gd name="T25" fmla="*/ 1171 h 1978"/>
                <a:gd name="T26" fmla="*/ 113 w 812"/>
                <a:gd name="T27" fmla="*/ 1213 h 1978"/>
                <a:gd name="T28" fmla="*/ 141 w 812"/>
                <a:gd name="T29" fmla="*/ 1223 h 1978"/>
                <a:gd name="T30" fmla="*/ 118 w 812"/>
                <a:gd name="T31" fmla="*/ 1241 h 1978"/>
                <a:gd name="T32" fmla="*/ 136 w 812"/>
                <a:gd name="T33" fmla="*/ 1302 h 1978"/>
                <a:gd name="T34" fmla="*/ 151 w 812"/>
                <a:gd name="T35" fmla="*/ 1336 h 1978"/>
                <a:gd name="T36" fmla="*/ 139 w 812"/>
                <a:gd name="T37" fmla="*/ 1395 h 1978"/>
                <a:gd name="T38" fmla="*/ 215 w 812"/>
                <a:gd name="T39" fmla="*/ 1503 h 1978"/>
                <a:gd name="T40" fmla="*/ 436 w 812"/>
                <a:gd name="T41" fmla="*/ 1509 h 1978"/>
                <a:gd name="T42" fmla="*/ 541 w 812"/>
                <a:gd name="T43" fmla="*/ 1580 h 1978"/>
                <a:gd name="T44" fmla="*/ 560 w 812"/>
                <a:gd name="T45" fmla="*/ 1647 h 1978"/>
                <a:gd name="T46" fmla="*/ 644 w 812"/>
                <a:gd name="T47" fmla="*/ 1842 h 1978"/>
                <a:gd name="T48" fmla="*/ 607 w 812"/>
                <a:gd name="T49" fmla="*/ 1978 h 1978"/>
                <a:gd name="T50" fmla="*/ 812 w 812"/>
                <a:gd name="T51" fmla="*/ 1978 h 1978"/>
                <a:gd name="T52" fmla="*/ 812 w 812"/>
                <a:gd name="T53" fmla="*/ 0 h 1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12" h="1978">
                  <a:moveTo>
                    <a:pt x="812" y="0"/>
                  </a:moveTo>
                  <a:cubicBezTo>
                    <a:pt x="704" y="1"/>
                    <a:pt x="596" y="22"/>
                    <a:pt x="493" y="63"/>
                  </a:cubicBezTo>
                  <a:cubicBezTo>
                    <a:pt x="460" y="79"/>
                    <a:pt x="429" y="98"/>
                    <a:pt x="398" y="120"/>
                  </a:cubicBezTo>
                  <a:cubicBezTo>
                    <a:pt x="258" y="221"/>
                    <a:pt x="224" y="332"/>
                    <a:pt x="163" y="487"/>
                  </a:cubicBezTo>
                  <a:cubicBezTo>
                    <a:pt x="151" y="517"/>
                    <a:pt x="133" y="548"/>
                    <a:pt x="126" y="580"/>
                  </a:cubicBezTo>
                  <a:cubicBezTo>
                    <a:pt x="119" y="615"/>
                    <a:pt x="127" y="627"/>
                    <a:pt x="134" y="645"/>
                  </a:cubicBezTo>
                  <a:cubicBezTo>
                    <a:pt x="145" y="670"/>
                    <a:pt x="144" y="686"/>
                    <a:pt x="133" y="712"/>
                  </a:cubicBezTo>
                  <a:cubicBezTo>
                    <a:pt x="97" y="789"/>
                    <a:pt x="65" y="867"/>
                    <a:pt x="20" y="940"/>
                  </a:cubicBezTo>
                  <a:cubicBezTo>
                    <a:pt x="12" y="952"/>
                    <a:pt x="2" y="968"/>
                    <a:pt x="1" y="985"/>
                  </a:cubicBezTo>
                  <a:cubicBezTo>
                    <a:pt x="0" y="1009"/>
                    <a:pt x="11" y="1033"/>
                    <a:pt x="35" y="1042"/>
                  </a:cubicBezTo>
                  <a:cubicBezTo>
                    <a:pt x="52" y="1048"/>
                    <a:pt x="71" y="1046"/>
                    <a:pt x="89" y="1055"/>
                  </a:cubicBezTo>
                  <a:cubicBezTo>
                    <a:pt x="130" y="1075"/>
                    <a:pt x="124" y="1111"/>
                    <a:pt x="103" y="1141"/>
                  </a:cubicBezTo>
                  <a:cubicBezTo>
                    <a:pt x="96" y="1152"/>
                    <a:pt x="89" y="1162"/>
                    <a:pt x="88" y="1171"/>
                  </a:cubicBezTo>
                  <a:cubicBezTo>
                    <a:pt x="85" y="1188"/>
                    <a:pt x="90" y="1203"/>
                    <a:pt x="113" y="1213"/>
                  </a:cubicBezTo>
                  <a:cubicBezTo>
                    <a:pt x="120" y="1217"/>
                    <a:pt x="130" y="1220"/>
                    <a:pt x="141" y="1223"/>
                  </a:cubicBezTo>
                  <a:cubicBezTo>
                    <a:pt x="131" y="1229"/>
                    <a:pt x="123" y="1235"/>
                    <a:pt x="118" y="1241"/>
                  </a:cubicBezTo>
                  <a:cubicBezTo>
                    <a:pt x="94" y="1265"/>
                    <a:pt x="114" y="1288"/>
                    <a:pt x="136" y="1302"/>
                  </a:cubicBezTo>
                  <a:cubicBezTo>
                    <a:pt x="150" y="1311"/>
                    <a:pt x="159" y="1319"/>
                    <a:pt x="151" y="1336"/>
                  </a:cubicBezTo>
                  <a:cubicBezTo>
                    <a:pt x="142" y="1356"/>
                    <a:pt x="139" y="1376"/>
                    <a:pt x="139" y="1395"/>
                  </a:cubicBezTo>
                  <a:cubicBezTo>
                    <a:pt x="140" y="1444"/>
                    <a:pt x="166" y="1490"/>
                    <a:pt x="215" y="1503"/>
                  </a:cubicBezTo>
                  <a:cubicBezTo>
                    <a:pt x="277" y="1519"/>
                    <a:pt x="371" y="1505"/>
                    <a:pt x="436" y="1509"/>
                  </a:cubicBezTo>
                  <a:cubicBezTo>
                    <a:pt x="483" y="1513"/>
                    <a:pt x="520" y="1530"/>
                    <a:pt x="541" y="1580"/>
                  </a:cubicBezTo>
                  <a:cubicBezTo>
                    <a:pt x="550" y="1602"/>
                    <a:pt x="555" y="1624"/>
                    <a:pt x="560" y="1647"/>
                  </a:cubicBezTo>
                  <a:cubicBezTo>
                    <a:pt x="577" y="1730"/>
                    <a:pt x="616" y="1769"/>
                    <a:pt x="644" y="1842"/>
                  </a:cubicBezTo>
                  <a:cubicBezTo>
                    <a:pt x="660" y="1883"/>
                    <a:pt x="660" y="1929"/>
                    <a:pt x="607" y="1978"/>
                  </a:cubicBezTo>
                  <a:cubicBezTo>
                    <a:pt x="812" y="1978"/>
                    <a:pt x="812" y="1978"/>
                    <a:pt x="812" y="1978"/>
                  </a:cubicBezTo>
                  <a:cubicBezTo>
                    <a:pt x="812" y="0"/>
                    <a:pt x="812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D7DCEAD9-D638-49FF-B15F-CC318F8D0765}"/>
                </a:ext>
              </a:extLst>
            </p:cNvPr>
            <p:cNvSpPr/>
            <p:nvPr/>
          </p:nvSpPr>
          <p:spPr bwMode="auto">
            <a:xfrm>
              <a:off x="10453723" y="621508"/>
              <a:ext cx="1739653" cy="2520597"/>
            </a:xfrm>
            <a:custGeom>
              <a:avLst/>
              <a:gdLst>
                <a:gd name="T0" fmla="*/ 761 w 761"/>
                <a:gd name="T1" fmla="*/ 0 h 885"/>
                <a:gd name="T2" fmla="*/ 442 w 761"/>
                <a:gd name="T3" fmla="*/ 63 h 885"/>
                <a:gd name="T4" fmla="*/ 347 w 761"/>
                <a:gd name="T5" fmla="*/ 120 h 885"/>
                <a:gd name="T6" fmla="*/ 112 w 761"/>
                <a:gd name="T7" fmla="*/ 487 h 885"/>
                <a:gd name="T8" fmla="*/ 75 w 761"/>
                <a:gd name="T9" fmla="*/ 580 h 885"/>
                <a:gd name="T10" fmla="*/ 83 w 761"/>
                <a:gd name="T11" fmla="*/ 645 h 885"/>
                <a:gd name="T12" fmla="*/ 82 w 761"/>
                <a:gd name="T13" fmla="*/ 712 h 885"/>
                <a:gd name="T14" fmla="*/ 0 w 761"/>
                <a:gd name="T15" fmla="*/ 885 h 885"/>
                <a:gd name="T16" fmla="*/ 761 w 761"/>
                <a:gd name="T17" fmla="*/ 885 h 885"/>
                <a:gd name="T18" fmla="*/ 761 w 761"/>
                <a:gd name="T19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1" h="885">
                  <a:moveTo>
                    <a:pt x="761" y="0"/>
                  </a:moveTo>
                  <a:cubicBezTo>
                    <a:pt x="653" y="1"/>
                    <a:pt x="545" y="22"/>
                    <a:pt x="442" y="63"/>
                  </a:cubicBezTo>
                  <a:cubicBezTo>
                    <a:pt x="409" y="79"/>
                    <a:pt x="378" y="98"/>
                    <a:pt x="347" y="120"/>
                  </a:cubicBezTo>
                  <a:cubicBezTo>
                    <a:pt x="207" y="221"/>
                    <a:pt x="173" y="332"/>
                    <a:pt x="112" y="487"/>
                  </a:cubicBezTo>
                  <a:cubicBezTo>
                    <a:pt x="100" y="517"/>
                    <a:pt x="82" y="548"/>
                    <a:pt x="75" y="580"/>
                  </a:cubicBezTo>
                  <a:cubicBezTo>
                    <a:pt x="68" y="615"/>
                    <a:pt x="76" y="627"/>
                    <a:pt x="83" y="645"/>
                  </a:cubicBezTo>
                  <a:cubicBezTo>
                    <a:pt x="94" y="670"/>
                    <a:pt x="93" y="686"/>
                    <a:pt x="82" y="712"/>
                  </a:cubicBezTo>
                  <a:cubicBezTo>
                    <a:pt x="55" y="770"/>
                    <a:pt x="30" y="829"/>
                    <a:pt x="0" y="885"/>
                  </a:cubicBezTo>
                  <a:cubicBezTo>
                    <a:pt x="761" y="885"/>
                    <a:pt x="761" y="885"/>
                    <a:pt x="761" y="885"/>
                  </a:cubicBezTo>
                  <a:cubicBezTo>
                    <a:pt x="761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44C2B8C3-12D2-4F33-975D-0132D9CF9782}"/>
              </a:ext>
            </a:extLst>
          </p:cNvPr>
          <p:cNvGrpSpPr/>
          <p:nvPr/>
        </p:nvGrpSpPr>
        <p:grpSpPr>
          <a:xfrm>
            <a:off x="9669908" y="-78637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1" name="同心圆 133">
              <a:extLst>
                <a:ext uri="{FF2B5EF4-FFF2-40B4-BE49-F238E27FC236}">
                  <a16:creationId xmlns:a16="http://schemas.microsoft.com/office/drawing/2014/main" id="{888F9B61-A382-499B-BC8A-587FFB2152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ECA7390C-2DE5-41EA-B345-BF16AC1347B6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B248844-1175-434B-87B9-99AF97A1F84B}"/>
              </a:ext>
            </a:extLst>
          </p:cNvPr>
          <p:cNvGrpSpPr/>
          <p:nvPr/>
        </p:nvGrpSpPr>
        <p:grpSpPr>
          <a:xfrm>
            <a:off x="8216058" y="-848973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112">
              <a:extLst>
                <a:ext uri="{FF2B5EF4-FFF2-40B4-BE49-F238E27FC236}">
                  <a16:creationId xmlns:a16="http://schemas.microsoft.com/office/drawing/2014/main" id="{88138EBF-E766-4D39-A545-519A4349A68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346BDA61-958D-4A4D-A426-1912822FDDB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D49FFBD8-30FB-4D28-92B7-C7209874F471}"/>
              </a:ext>
            </a:extLst>
          </p:cNvPr>
          <p:cNvGrpSpPr/>
          <p:nvPr/>
        </p:nvGrpSpPr>
        <p:grpSpPr>
          <a:xfrm>
            <a:off x="1989640" y="-27055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124">
              <a:extLst>
                <a:ext uri="{FF2B5EF4-FFF2-40B4-BE49-F238E27FC236}">
                  <a16:creationId xmlns:a16="http://schemas.microsoft.com/office/drawing/2014/main" id="{DE4B5BEF-0C3B-47DA-89AE-4F90AFBC844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F42E9630-5255-4FA1-8895-187ED3301A1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19A34D65-EC11-4199-83B8-FC2C3BEBCCE7}"/>
              </a:ext>
            </a:extLst>
          </p:cNvPr>
          <p:cNvGrpSpPr/>
          <p:nvPr/>
        </p:nvGrpSpPr>
        <p:grpSpPr>
          <a:xfrm>
            <a:off x="3079072" y="230659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121">
              <a:extLst>
                <a:ext uri="{FF2B5EF4-FFF2-40B4-BE49-F238E27FC236}">
                  <a16:creationId xmlns:a16="http://schemas.microsoft.com/office/drawing/2014/main" id="{35E08F67-905C-4806-9169-D143DD9DF8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B98CA880-3267-4AA0-9DA7-04DDBD7CD8A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EEBA2086-C9CE-422C-A84C-CFAB03AC54C8}"/>
              </a:ext>
            </a:extLst>
          </p:cNvPr>
          <p:cNvGrpSpPr/>
          <p:nvPr/>
        </p:nvGrpSpPr>
        <p:grpSpPr>
          <a:xfrm>
            <a:off x="11064208" y="653903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3" name="同心圆 124">
              <a:extLst>
                <a:ext uri="{FF2B5EF4-FFF2-40B4-BE49-F238E27FC236}">
                  <a16:creationId xmlns:a16="http://schemas.microsoft.com/office/drawing/2014/main" id="{96942297-6BA7-4EAC-B0FD-575715B7ABC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54DF6714-1680-4CBC-B65A-267BFD81114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2ED3567A-8249-49AA-B16A-CC48D9A5CDE0}"/>
              </a:ext>
            </a:extLst>
          </p:cNvPr>
          <p:cNvGrpSpPr/>
          <p:nvPr/>
        </p:nvGrpSpPr>
        <p:grpSpPr>
          <a:xfrm>
            <a:off x="10237729" y="6071299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6" name="同心圆 139">
              <a:extLst>
                <a:ext uri="{FF2B5EF4-FFF2-40B4-BE49-F238E27FC236}">
                  <a16:creationId xmlns:a16="http://schemas.microsoft.com/office/drawing/2014/main" id="{F30CBA56-BB1F-4034-9168-F456CF309C4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303A90ED-FFF4-4941-80E5-8FC296BBA34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D2013B1E-3CCF-47CE-AF92-35AA1E13EBC1}"/>
              </a:ext>
            </a:extLst>
          </p:cNvPr>
          <p:cNvGrpSpPr/>
          <p:nvPr/>
        </p:nvGrpSpPr>
        <p:grpSpPr>
          <a:xfrm>
            <a:off x="1748710" y="6136678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9" name="同心圆 112">
              <a:extLst>
                <a:ext uri="{FF2B5EF4-FFF2-40B4-BE49-F238E27FC236}">
                  <a16:creationId xmlns:a16="http://schemas.microsoft.com/office/drawing/2014/main" id="{F4EEDA48-3F53-432A-8AA9-87D51644939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79D05323-48BE-49CD-9810-CB4F28F2047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530A4482-502D-4A14-AECE-7AF12480DC9B}"/>
              </a:ext>
            </a:extLst>
          </p:cNvPr>
          <p:cNvSpPr txBox="1"/>
          <p:nvPr/>
        </p:nvSpPr>
        <p:spPr>
          <a:xfrm>
            <a:off x="5327450" y="3195784"/>
            <a:ext cx="2914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  <p:cxnSp>
        <p:nvCxnSpPr>
          <p:cNvPr id="67" name="Straight Connector 28">
            <a:extLst>
              <a:ext uri="{FF2B5EF4-FFF2-40B4-BE49-F238E27FC236}">
                <a16:creationId xmlns:a16="http://schemas.microsoft.com/office/drawing/2014/main" id="{9AA21CF3-52B3-41AA-B3B9-32664D22961B}"/>
              </a:ext>
            </a:extLst>
          </p:cNvPr>
          <p:cNvCxnSpPr>
            <a:cxnSpLocks/>
          </p:cNvCxnSpPr>
          <p:nvPr/>
        </p:nvCxnSpPr>
        <p:spPr>
          <a:xfrm>
            <a:off x="4142863" y="4676422"/>
            <a:ext cx="963012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27">
            <a:extLst>
              <a:ext uri="{FF2B5EF4-FFF2-40B4-BE49-F238E27FC236}">
                <a16:creationId xmlns:a16="http://schemas.microsoft.com/office/drawing/2014/main" id="{5598192B-F1AC-4D4E-AB19-EC21155B0F4C}"/>
              </a:ext>
            </a:extLst>
          </p:cNvPr>
          <p:cNvCxnSpPr>
            <a:cxnSpLocks/>
          </p:cNvCxnSpPr>
          <p:nvPr/>
        </p:nvCxnSpPr>
        <p:spPr>
          <a:xfrm flipV="1">
            <a:off x="4150734" y="3427434"/>
            <a:ext cx="0" cy="126094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本框 91">
            <a:extLst>
              <a:ext uri="{FF2B5EF4-FFF2-40B4-BE49-F238E27FC236}">
                <a16:creationId xmlns:a16="http://schemas.microsoft.com/office/drawing/2014/main" id="{7984BD15-3FC1-47E4-850B-1AB4D0E39D31}"/>
              </a:ext>
            </a:extLst>
          </p:cNvPr>
          <p:cNvSpPr txBox="1"/>
          <p:nvPr/>
        </p:nvSpPr>
        <p:spPr>
          <a:xfrm>
            <a:off x="5529210" y="4430028"/>
            <a:ext cx="2914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猜一猜广告语</a:t>
            </a:r>
          </a:p>
        </p:txBody>
      </p:sp>
    </p:spTree>
    <p:extLst>
      <p:ext uri="{BB962C8B-B14F-4D97-AF65-F5344CB8AC3E}">
        <p14:creationId xmlns:p14="http://schemas.microsoft.com/office/powerpoint/2010/main" val="2565805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36" grpId="0" animBg="1"/>
      <p:bldP spid="44" grpId="0" animBg="1"/>
      <p:bldP spid="6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2" name="箭头: V 形 2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0" name="箭头: V 形 1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8" name="箭头: V 形 1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6" name="箭头: V 形 1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4" name="箭头: V 形 1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2" name="箭头: V 形 1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5482461" y="2345978"/>
            <a:ext cx="619274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什么样的</a:t>
            </a:r>
            <a:r>
              <a:rPr lang="zh-CN" altLang="en-US" sz="40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广告是好的广告</a:t>
            </a:r>
            <a:r>
              <a:rPr lang="zh-CN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4000" b="1" dirty="0">
              <a:solidFill>
                <a:schemeClr val="accent4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5202" l="4600" r="90600">
                        <a14:backgroundMark x1="44600" y1="86507" x2="44600" y2="86507"/>
                        <a14:backgroundMark x1="42000" y1="84558" x2="42000" y2="84558"/>
                        <a14:backgroundMark x1="59800" y1="85607" x2="59800" y2="85607"/>
                        <a14:backgroundMark x1="50600" y1="46327" x2="50600" y2="46327"/>
                        <a14:backgroundMark x1="45600" y1="51424" x2="45600" y2="51424"/>
                        <a14:backgroundMark x1="34600" y1="51424" x2="34600" y2="51424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aturation sat="660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1806" y="3186077"/>
            <a:ext cx="2843284" cy="3792941"/>
          </a:xfrm>
          <a:prstGeom prst="rect">
            <a:avLst/>
          </a:prstGeom>
        </p:spPr>
      </p:pic>
      <p:sp>
        <p:nvSpPr>
          <p:cNvPr id="31" name="箭头: V 形 30"/>
          <p:cNvSpPr/>
          <p:nvPr/>
        </p:nvSpPr>
        <p:spPr>
          <a:xfrm rot="5400000">
            <a:off x="240198" y="766793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文本框 31"/>
          <p:cNvSpPr txBox="1"/>
          <p:nvPr/>
        </p:nvSpPr>
        <p:spPr>
          <a:xfrm>
            <a:off x="338250" y="1818726"/>
            <a:ext cx="775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9CE700E-CDDE-46A8-8AC4-E028EA353C0D}"/>
              </a:ext>
            </a:extLst>
          </p:cNvPr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106">
              <a:extLst>
                <a:ext uri="{FF2B5EF4-FFF2-40B4-BE49-F238E27FC236}">
                  <a16:creationId xmlns:a16="http://schemas.microsoft.com/office/drawing/2014/main" id="{43CDA155-1AE7-4BC9-B963-9191C8E162C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BED38D6-1114-4A26-A7FF-1800C8F34D4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65FFB72-0A6D-47D4-9C1D-C6A72214A54F}"/>
              </a:ext>
            </a:extLst>
          </p:cNvPr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09">
              <a:extLst>
                <a:ext uri="{FF2B5EF4-FFF2-40B4-BE49-F238E27FC236}">
                  <a16:creationId xmlns:a16="http://schemas.microsoft.com/office/drawing/2014/main" id="{39BEF2EB-BA06-44E1-A5D8-1EB6DD5324E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DCF51883-68FC-4D6B-B083-E2BB2DBAD50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EFD789D-A11D-4303-A39F-6F4A2842D657}"/>
              </a:ext>
            </a:extLst>
          </p:cNvPr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112">
              <a:extLst>
                <a:ext uri="{FF2B5EF4-FFF2-40B4-BE49-F238E27FC236}">
                  <a16:creationId xmlns:a16="http://schemas.microsoft.com/office/drawing/2014/main" id="{098B71B0-4829-4098-A719-7D994A7895F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9526448F-A6F4-4302-ADB2-B8FBADDEFA5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34EE2A1-4B3F-46F5-9D96-B66D77471B5B}"/>
              </a:ext>
            </a:extLst>
          </p:cNvPr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115">
              <a:extLst>
                <a:ext uri="{FF2B5EF4-FFF2-40B4-BE49-F238E27FC236}">
                  <a16:creationId xmlns:a16="http://schemas.microsoft.com/office/drawing/2014/main" id="{3F9FC79F-1731-4A67-86FB-B7A03321059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F2284B95-B606-4B5D-8E01-A5A6898B66AA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667DB13A-B65A-4230-A23B-3AED3E2D8BB9}"/>
              </a:ext>
            </a:extLst>
          </p:cNvPr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118">
              <a:extLst>
                <a:ext uri="{FF2B5EF4-FFF2-40B4-BE49-F238E27FC236}">
                  <a16:creationId xmlns:a16="http://schemas.microsoft.com/office/drawing/2014/main" id="{9C61DD69-50D9-4B9B-922B-5334FFD187B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AE28BA47-2933-4264-A98D-6AF9F4B4382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239704C-7838-4250-B424-0758098E26EF}"/>
              </a:ext>
            </a:extLst>
          </p:cNvPr>
          <p:cNvGrpSpPr/>
          <p:nvPr/>
        </p:nvGrpSpPr>
        <p:grpSpPr>
          <a:xfrm>
            <a:off x="5287774" y="58316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121">
              <a:extLst>
                <a:ext uri="{FF2B5EF4-FFF2-40B4-BE49-F238E27FC236}">
                  <a16:creationId xmlns:a16="http://schemas.microsoft.com/office/drawing/2014/main" id="{E88A719D-42F5-407C-B19B-CBF95459EB5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D285274D-7567-45E2-ABBB-9693E7D795A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CDCFCFD-3E46-43E4-A34A-11ED4C344EEB}"/>
              </a:ext>
            </a:extLst>
          </p:cNvPr>
          <p:cNvGrpSpPr/>
          <p:nvPr/>
        </p:nvGrpSpPr>
        <p:grpSpPr>
          <a:xfrm>
            <a:off x="4246057" y="55611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24">
              <a:extLst>
                <a:ext uri="{FF2B5EF4-FFF2-40B4-BE49-F238E27FC236}">
                  <a16:creationId xmlns:a16="http://schemas.microsoft.com/office/drawing/2014/main" id="{B425D199-348A-4DA0-9C0A-E8E28A4739A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72EEA04D-772D-4DAE-B634-A992F19FA57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C21CE24E-28C3-4AFE-8851-B56BB16FECB0}"/>
              </a:ext>
            </a:extLst>
          </p:cNvPr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127">
              <a:extLst>
                <a:ext uri="{FF2B5EF4-FFF2-40B4-BE49-F238E27FC236}">
                  <a16:creationId xmlns:a16="http://schemas.microsoft.com/office/drawing/2014/main" id="{E7682800-247F-4E27-9787-6321E27419A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041820D6-A216-4046-848B-DFF035FD82CD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B2344622-84CC-4BFE-97B6-BD5B27D0E09A}"/>
              </a:ext>
            </a:extLst>
          </p:cNvPr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130">
              <a:extLst>
                <a:ext uri="{FF2B5EF4-FFF2-40B4-BE49-F238E27FC236}">
                  <a16:creationId xmlns:a16="http://schemas.microsoft.com/office/drawing/2014/main" id="{7B0FD8C6-E460-495B-898A-0FB87B868F1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5BACDA77-7E60-4702-A6EA-2681F6E31FF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5A3998DE-CB25-41DE-81CA-2A15A99A4BD6}"/>
              </a:ext>
            </a:extLst>
          </p:cNvPr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133">
              <a:extLst>
                <a:ext uri="{FF2B5EF4-FFF2-40B4-BE49-F238E27FC236}">
                  <a16:creationId xmlns:a16="http://schemas.microsoft.com/office/drawing/2014/main" id="{9B44C27F-5570-4AB2-9FB3-71C1C966707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2413D77D-0207-4608-B590-2D534E0AF212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88A233B-881B-4D7B-BD87-12F037584303}"/>
              </a:ext>
            </a:extLst>
          </p:cNvPr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136">
              <a:extLst>
                <a:ext uri="{FF2B5EF4-FFF2-40B4-BE49-F238E27FC236}">
                  <a16:creationId xmlns:a16="http://schemas.microsoft.com/office/drawing/2014/main" id="{0257D456-D061-4FB8-857E-E21AA4125E4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46AEEC2D-CC44-4C09-B3B8-203B796070B2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2B5988BA-6B98-44DC-B516-E05C34C3F7DE}"/>
              </a:ext>
            </a:extLst>
          </p:cNvPr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139">
              <a:extLst>
                <a:ext uri="{FF2B5EF4-FFF2-40B4-BE49-F238E27FC236}">
                  <a16:creationId xmlns:a16="http://schemas.microsoft.com/office/drawing/2014/main" id="{EA9D7E24-AB38-48FE-A2D9-0438D2C6B84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2E26A8F2-A273-429D-8CCA-75763ADA65F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687E7720-846C-4353-A3B9-6A2C2089D9E2}"/>
              </a:ext>
            </a:extLst>
          </p:cNvPr>
          <p:cNvGrpSpPr/>
          <p:nvPr/>
        </p:nvGrpSpPr>
        <p:grpSpPr>
          <a:xfrm>
            <a:off x="160401" y="6109837"/>
            <a:ext cx="211223" cy="211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142">
              <a:extLst>
                <a:ext uri="{FF2B5EF4-FFF2-40B4-BE49-F238E27FC236}">
                  <a16:creationId xmlns:a16="http://schemas.microsoft.com/office/drawing/2014/main" id="{674F182C-22A1-4DEA-AA18-407C8CBEFDC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F0E5F48A-E5EA-467A-B5BE-2ACF976B690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pic>
        <p:nvPicPr>
          <p:cNvPr id="75" name="Picture 2" descr="C:\Users\Administrator\Desktop\微立体创业计划\001.png">
            <a:extLst>
              <a:ext uri="{FF2B5EF4-FFF2-40B4-BE49-F238E27FC236}">
                <a16:creationId xmlns:a16="http://schemas.microsoft.com/office/drawing/2014/main" id="{FD951263-12C4-4B1A-BBA4-EE05D0BB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04" y="2226647"/>
            <a:ext cx="1945733" cy="194617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C:\Users\Administrator\Desktop\微立体创业计划\002.png">
            <a:extLst>
              <a:ext uri="{FF2B5EF4-FFF2-40B4-BE49-F238E27FC236}">
                <a16:creationId xmlns:a16="http://schemas.microsoft.com/office/drawing/2014/main" id="{5BBD0372-0F00-4FC1-AE6A-E664A0084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94" y="1966520"/>
            <a:ext cx="2206145" cy="220664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168">
            <a:extLst>
              <a:ext uri="{FF2B5EF4-FFF2-40B4-BE49-F238E27FC236}">
                <a16:creationId xmlns:a16="http://schemas.microsoft.com/office/drawing/2014/main" id="{489D4366-711B-40FF-913A-F65F983A0E1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76942" y="2754607"/>
            <a:ext cx="716035" cy="613265"/>
          </a:xfrm>
          <a:custGeom>
            <a:avLst/>
            <a:gdLst>
              <a:gd name="T0" fmla="*/ 3300412 w 3903662"/>
              <a:gd name="T1" fmla="*/ 3300412 w 3903662"/>
              <a:gd name="T2" fmla="*/ 3300412 w 3903662"/>
              <a:gd name="T3" fmla="*/ 3300412 w 3903662"/>
              <a:gd name="T4" fmla="*/ 3300412 w 3903662"/>
              <a:gd name="T5" fmla="*/ 3300412 w 3903662"/>
              <a:gd name="T6" fmla="*/ 3300412 w 3903662"/>
              <a:gd name="T7" fmla="*/ 3300412 w 3903662"/>
              <a:gd name="T8" fmla="*/ 3300412 w 3903662"/>
              <a:gd name="T9" fmla="*/ 3300412 w 3903662"/>
              <a:gd name="T10" fmla="*/ 3300412 w 3903662"/>
              <a:gd name="T11" fmla="*/ 3300412 w 3903662"/>
              <a:gd name="T12" fmla="*/ 3300412 w 3903662"/>
              <a:gd name="T13" fmla="*/ 3300412 w 3903662"/>
              <a:gd name="T14" fmla="*/ 3300412 w 3903662"/>
              <a:gd name="T15" fmla="*/ 3300412 w 3903662"/>
              <a:gd name="T16" fmla="*/ 3300412 w 3903662"/>
              <a:gd name="T17" fmla="*/ 3300412 w 3903662"/>
              <a:gd name="T18" fmla="*/ 3300412 w 3903662"/>
              <a:gd name="T19" fmla="*/ 3300412 w 3903662"/>
              <a:gd name="T20" fmla="*/ 3300412 w 3903662"/>
              <a:gd name="T21" fmla="*/ 3300412 w 3903662"/>
              <a:gd name="T22" fmla="*/ 3300412 w 3903662"/>
              <a:gd name="T23" fmla="*/ 3300412 w 3903662"/>
              <a:gd name="T24" fmla="*/ 3300412 w 3903662"/>
              <a:gd name="T25" fmla="*/ 3300412 w 3903662"/>
              <a:gd name="T26" fmla="*/ 3300412 w 3903662"/>
              <a:gd name="T27" fmla="*/ 3300412 w 3903662"/>
              <a:gd name="T28" fmla="*/ 3300412 w 3903662"/>
              <a:gd name="T29" fmla="*/ 3300412 w 3903662"/>
              <a:gd name="T30" fmla="*/ 3300412 w 3903662"/>
              <a:gd name="T31" fmla="*/ 3300412 w 3903662"/>
              <a:gd name="T32" fmla="*/ 3300412 w 3903662"/>
              <a:gd name="T33" fmla="*/ 3300412 w 3903662"/>
              <a:gd name="T34" fmla="*/ 3300412 w 3903662"/>
              <a:gd name="T35" fmla="*/ 3300412 w 3903662"/>
              <a:gd name="T36" fmla="*/ 3300412 w 3903662"/>
              <a:gd name="T37" fmla="*/ 3300412 w 3903662"/>
              <a:gd name="T38" fmla="*/ 3300412 w 3903662"/>
              <a:gd name="T39" fmla="*/ 3300412 w 3903662"/>
              <a:gd name="T40" fmla="*/ 3300412 w 3903662"/>
              <a:gd name="T41" fmla="*/ 3300412 w 3903662"/>
              <a:gd name="T42" fmla="*/ 3300412 w 3903662"/>
              <a:gd name="T43" fmla="*/ 3300412 w 3903662"/>
              <a:gd name="T44" fmla="*/ 3300412 w 3903662"/>
              <a:gd name="T45" fmla="*/ 3300412 w 3903662"/>
              <a:gd name="T46" fmla="*/ 3300412 w 3903662"/>
              <a:gd name="T47" fmla="*/ 3300412 w 3903662"/>
              <a:gd name="T48" fmla="*/ 3300412 w 3903662"/>
              <a:gd name="T49" fmla="*/ 3300412 w 3903662"/>
              <a:gd name="T50" fmla="*/ 3300412 w 3903662"/>
              <a:gd name="T51" fmla="*/ 3300412 w 3903662"/>
              <a:gd name="T52" fmla="*/ 3300412 w 3903662"/>
              <a:gd name="T53" fmla="*/ 3300412 w 3903662"/>
              <a:gd name="T54" fmla="*/ 3300412 w 3903662"/>
              <a:gd name="T55" fmla="*/ 3300412 w 3903662"/>
              <a:gd name="T56" fmla="*/ 3300412 w 3903662"/>
              <a:gd name="T57" fmla="*/ 3300412 w 3903662"/>
              <a:gd name="T58" fmla="*/ 3300412 w 3903662"/>
              <a:gd name="T59" fmla="*/ 3300412 w 3903662"/>
              <a:gd name="T60" fmla="*/ 3300412 w 3903662"/>
              <a:gd name="T61" fmla="*/ 3300412 w 390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4" h="81">
                <a:moveTo>
                  <a:pt x="4" y="19"/>
                </a:moveTo>
                <a:cubicBezTo>
                  <a:pt x="46" y="19"/>
                  <a:pt x="46" y="19"/>
                  <a:pt x="46" y="19"/>
                </a:cubicBezTo>
                <a:cubicBezTo>
                  <a:pt x="50" y="16"/>
                  <a:pt x="50" y="16"/>
                  <a:pt x="50" y="16"/>
                </a:cubicBezTo>
                <a:cubicBezTo>
                  <a:pt x="73" y="0"/>
                  <a:pt x="73" y="0"/>
                  <a:pt x="73" y="0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66"/>
                  <a:pt x="73" y="66"/>
                  <a:pt x="73" y="66"/>
                </a:cubicBezTo>
                <a:cubicBezTo>
                  <a:pt x="50" y="49"/>
                  <a:pt x="50" y="49"/>
                  <a:pt x="50" y="49"/>
                </a:cubicBezTo>
                <a:cubicBezTo>
                  <a:pt x="46" y="47"/>
                  <a:pt x="46" y="47"/>
                  <a:pt x="46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40" y="70"/>
                  <a:pt x="40" y="70"/>
                  <a:pt x="40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21" y="81"/>
                  <a:pt x="21" y="81"/>
                  <a:pt x="21" y="81"/>
                </a:cubicBezTo>
                <a:cubicBezTo>
                  <a:pt x="11" y="47"/>
                  <a:pt x="11" y="47"/>
                  <a:pt x="11" y="47"/>
                </a:cubicBezTo>
                <a:cubicBezTo>
                  <a:pt x="4" y="47"/>
                  <a:pt x="4" y="47"/>
                  <a:pt x="4" y="47"/>
                </a:cubicBezTo>
                <a:cubicBezTo>
                  <a:pt x="0" y="37"/>
                  <a:pt x="0" y="28"/>
                  <a:pt x="4" y="19"/>
                </a:cubicBezTo>
                <a:close/>
                <a:moveTo>
                  <a:pt x="87" y="23"/>
                </a:moveTo>
                <a:cubicBezTo>
                  <a:pt x="91" y="24"/>
                  <a:pt x="94" y="28"/>
                  <a:pt x="94" y="33"/>
                </a:cubicBezTo>
                <a:cubicBezTo>
                  <a:pt x="94" y="38"/>
                  <a:pt x="91" y="42"/>
                  <a:pt x="87" y="43"/>
                </a:cubicBezTo>
                <a:cubicBezTo>
                  <a:pt x="87" y="66"/>
                  <a:pt x="87" y="66"/>
                  <a:pt x="87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78" y="0"/>
                  <a:pt x="78" y="0"/>
                  <a:pt x="78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23"/>
                  <a:pt x="87" y="23"/>
                  <a:pt x="87" y="23"/>
                </a:cubicBezTo>
                <a:close/>
                <a:moveTo>
                  <a:pt x="46" y="49"/>
                </a:moveTo>
                <a:cubicBezTo>
                  <a:pt x="37" y="49"/>
                  <a:pt x="37" y="49"/>
                  <a:pt x="37" y="49"/>
                </a:cubicBezTo>
                <a:cubicBezTo>
                  <a:pt x="40" y="61"/>
                  <a:pt x="40" y="61"/>
                  <a:pt x="40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57"/>
                  <a:pt x="43" y="57"/>
                  <a:pt x="43" y="57"/>
                </a:cubicBezTo>
                <a:lnTo>
                  <a:pt x="46" y="49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defTabSz="121729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EA1DABA-1A8B-4F33-9753-11BA8B3CAD02}"/>
              </a:ext>
            </a:extLst>
          </p:cNvPr>
          <p:cNvGrpSpPr/>
          <p:nvPr/>
        </p:nvGrpSpPr>
        <p:grpSpPr>
          <a:xfrm>
            <a:off x="3764615" y="1780141"/>
            <a:ext cx="3719539" cy="1289593"/>
            <a:chOff x="5847797" y="1352240"/>
            <a:chExt cx="3719539" cy="1289593"/>
          </a:xfrm>
        </p:grpSpPr>
        <p:sp>
          <p:nvSpPr>
            <p:cNvPr id="86" name="椭圆 2">
              <a:extLst>
                <a:ext uri="{FF2B5EF4-FFF2-40B4-BE49-F238E27FC236}">
                  <a16:creationId xmlns:a16="http://schemas.microsoft.com/office/drawing/2014/main" id="{3DF0E249-5CB7-4280-8309-F5F09DD28501}"/>
                </a:ext>
              </a:extLst>
            </p:cNvPr>
            <p:cNvSpPr/>
            <p:nvPr/>
          </p:nvSpPr>
          <p:spPr>
            <a:xfrm>
              <a:off x="7287091" y="1567584"/>
              <a:ext cx="748047" cy="284116"/>
            </a:xfrm>
            <a:custGeom>
              <a:avLst/>
              <a:gdLst/>
              <a:ahLst/>
              <a:cxnLst/>
              <a:rect l="l" t="t" r="r" b="b"/>
              <a:pathLst>
                <a:path w="821962" h="312188">
                  <a:moveTo>
                    <a:pt x="188867" y="0"/>
                  </a:moveTo>
                  <a:lnTo>
                    <a:pt x="633096" y="0"/>
                  </a:lnTo>
                  <a:cubicBezTo>
                    <a:pt x="739691" y="66233"/>
                    <a:pt x="813171" y="180146"/>
                    <a:pt x="821962" y="312188"/>
                  </a:cubicBezTo>
                  <a:lnTo>
                    <a:pt x="0" y="312188"/>
                  </a:lnTo>
                  <a:cubicBezTo>
                    <a:pt x="8791" y="180146"/>
                    <a:pt x="82272" y="66233"/>
                    <a:pt x="188867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kern="0">
                <a:latin typeface="+mn-ea"/>
              </a:endParaRPr>
            </a:p>
          </p:txBody>
        </p:sp>
        <p:sp>
          <p:nvSpPr>
            <p:cNvPr id="87" name="KSO_GT1.2">
              <a:extLst>
                <a:ext uri="{FF2B5EF4-FFF2-40B4-BE49-F238E27FC236}">
                  <a16:creationId xmlns:a16="http://schemas.microsoft.com/office/drawing/2014/main" id="{FB0CC9D4-5B6E-4AD0-8CC6-3900112189FD}"/>
                </a:ext>
              </a:extLst>
            </p:cNvPr>
            <p:cNvSpPr/>
            <p:nvPr/>
          </p:nvSpPr>
          <p:spPr>
            <a:xfrm rot="19120543">
              <a:off x="5847797" y="1352240"/>
              <a:ext cx="2047772" cy="1289593"/>
            </a:xfrm>
            <a:custGeom>
              <a:avLst/>
              <a:gdLst/>
              <a:ahLst/>
              <a:cxnLst/>
              <a:rect l="l" t="t" r="r" b="b"/>
              <a:pathLst>
                <a:path w="2250115" h="1417020">
                  <a:moveTo>
                    <a:pt x="1444324" y="354255"/>
                  </a:moveTo>
                  <a:lnTo>
                    <a:pt x="2250115" y="1062765"/>
                  </a:lnTo>
                  <a:lnTo>
                    <a:pt x="708510" y="1062765"/>
                  </a:lnTo>
                  <a:lnTo>
                    <a:pt x="708510" y="1417020"/>
                  </a:lnTo>
                  <a:lnTo>
                    <a:pt x="0" y="708510"/>
                  </a:lnTo>
                  <a:lnTo>
                    <a:pt x="708510" y="0"/>
                  </a:lnTo>
                  <a:lnTo>
                    <a:pt x="708510" y="35425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vert" wrap="square" lIns="0" tIns="324000" rIns="459000" bIns="324000" numCol="1" spcCol="0" rtlCol="0" fromWordArt="0" anchor="ctr" anchorCtr="0" forceAA="0" compatLnSpc="1">
              <a:noAutofit/>
            </a:bodyPr>
            <a:lstStyle/>
            <a:p>
              <a:pPr algn="ctr">
                <a:defRPr/>
              </a:pPr>
              <a:endParaRPr lang="zh-CN" altLang="en-US" b="1" kern="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C98B26FE-41DC-4742-B086-A91DC0A95B13}"/>
                </a:ext>
              </a:extLst>
            </p:cNvPr>
            <p:cNvCxnSpPr/>
            <p:nvPr/>
          </p:nvCxnSpPr>
          <p:spPr>
            <a:xfrm>
              <a:off x="7519991" y="1851700"/>
              <a:ext cx="2047345" cy="0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id="{28C5202A-836D-4EDA-96BD-A572C293AA4F}"/>
              </a:ext>
            </a:extLst>
          </p:cNvPr>
          <p:cNvSpPr txBox="1"/>
          <p:nvPr/>
        </p:nvSpPr>
        <p:spPr>
          <a:xfrm>
            <a:off x="384486" y="818864"/>
            <a:ext cx="68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1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6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57">
            <a:extLst>
              <a:ext uri="{FF2B5EF4-FFF2-40B4-BE49-F238E27FC236}">
                <a16:creationId xmlns:a16="http://schemas.microsoft.com/office/drawing/2014/main" id="{81093C91-7497-4916-896D-2C5C90C5B8D5}"/>
              </a:ext>
            </a:extLst>
          </p:cNvPr>
          <p:cNvSpPr/>
          <p:nvPr/>
        </p:nvSpPr>
        <p:spPr>
          <a:xfrm>
            <a:off x="7769429" y="1573242"/>
            <a:ext cx="2071340" cy="4143828"/>
          </a:xfrm>
          <a:custGeom>
            <a:avLst/>
            <a:gdLst>
              <a:gd name="connsiteX0" fmla="*/ 3300412 w 3903662"/>
              <a:gd name="connsiteY0" fmla="*/ 3300412 w 3903662"/>
              <a:gd name="connsiteX1" fmla="*/ 3300412 w 3903662"/>
              <a:gd name="connsiteY1" fmla="*/ 3300412 w 3903662"/>
              <a:gd name="connsiteX2" fmla="*/ 3300412 w 3903662"/>
              <a:gd name="connsiteY2" fmla="*/ 3300412 w 3903662"/>
              <a:gd name="connsiteX3" fmla="*/ 3300412 w 3903662"/>
              <a:gd name="connsiteY3" fmla="*/ 3300412 w 3903662"/>
              <a:gd name="connsiteX4" fmla="*/ 3300412 w 3903662"/>
              <a:gd name="connsiteY4" fmla="*/ 3300412 w 3903662"/>
              <a:gd name="connsiteX5" fmla="*/ 3300412 w 3903662"/>
              <a:gd name="connsiteY5" fmla="*/ 3300412 w 3903662"/>
              <a:gd name="connsiteX6" fmla="*/ 3300412 w 3903662"/>
              <a:gd name="connsiteY6" fmla="*/ 3300412 w 3903662"/>
              <a:gd name="connsiteX7" fmla="*/ 3300412 w 3903662"/>
              <a:gd name="connsiteY7" fmla="*/ 3300412 w 3903662"/>
              <a:gd name="connsiteX8" fmla="*/ 3300412 w 3903662"/>
              <a:gd name="connsiteY8" fmla="*/ 3300412 w 3903662"/>
              <a:gd name="connsiteX9" fmla="*/ 3300412 w 3903662"/>
              <a:gd name="connsiteY9" fmla="*/ 3300412 w 390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</a:endParaRPr>
          </a:p>
        </p:txBody>
      </p: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7B59930C-6F2B-4D47-8824-EFB49DEB0778}"/>
              </a:ext>
            </a:extLst>
          </p:cNvPr>
          <p:cNvCxnSpPr>
            <a:cxnSpLocks/>
          </p:cNvCxnSpPr>
          <p:nvPr/>
        </p:nvCxnSpPr>
        <p:spPr>
          <a:xfrm>
            <a:off x="9397590" y="4635411"/>
            <a:ext cx="1503847" cy="62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E8828B7B-3CB1-4879-895A-79584FE49E1E}"/>
              </a:ext>
            </a:extLst>
          </p:cNvPr>
          <p:cNvCxnSpPr>
            <a:cxnSpLocks/>
          </p:cNvCxnSpPr>
          <p:nvPr/>
        </p:nvCxnSpPr>
        <p:spPr>
          <a:xfrm>
            <a:off x="9600187" y="2893124"/>
            <a:ext cx="1503847" cy="6246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ADF47C10-E60D-4414-B29A-1D7E91296F2E}"/>
              </a:ext>
            </a:extLst>
          </p:cNvPr>
          <p:cNvCxnSpPr>
            <a:cxnSpLocks/>
          </p:cNvCxnSpPr>
          <p:nvPr/>
        </p:nvCxnSpPr>
        <p:spPr>
          <a:xfrm>
            <a:off x="8328099" y="1593883"/>
            <a:ext cx="1503847" cy="6246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83E03EB1-C239-4154-BBC2-34BF531721AC}"/>
              </a:ext>
            </a:extLst>
          </p:cNvPr>
          <p:cNvCxnSpPr>
            <a:cxnSpLocks/>
          </p:cNvCxnSpPr>
          <p:nvPr/>
        </p:nvCxnSpPr>
        <p:spPr>
          <a:xfrm>
            <a:off x="3969744" y="4747924"/>
            <a:ext cx="1503847" cy="62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779A44A7-18AF-4ACE-AEA3-F57DD7A045DE}"/>
              </a:ext>
            </a:extLst>
          </p:cNvPr>
          <p:cNvCxnSpPr>
            <a:cxnSpLocks/>
          </p:cNvCxnSpPr>
          <p:nvPr/>
        </p:nvCxnSpPr>
        <p:spPr>
          <a:xfrm>
            <a:off x="3752715" y="2907757"/>
            <a:ext cx="1503847" cy="6246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7123D2DF-C72C-4599-B885-A161D39C8F66}"/>
              </a:ext>
            </a:extLst>
          </p:cNvPr>
          <p:cNvCxnSpPr>
            <a:cxnSpLocks/>
          </p:cNvCxnSpPr>
          <p:nvPr/>
        </p:nvCxnSpPr>
        <p:spPr>
          <a:xfrm>
            <a:off x="5431174" y="1565211"/>
            <a:ext cx="1503847" cy="6246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头: V 形 4"/>
          <p:cNvSpPr txBox="1"/>
          <p:nvPr/>
        </p:nvSpPr>
        <p:spPr>
          <a:xfrm>
            <a:off x="5415765" y="3137471"/>
            <a:ext cx="1360471" cy="583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100" kern="1200"/>
          </a:p>
        </p:txBody>
      </p:sp>
      <p:grpSp>
        <p:nvGrpSpPr>
          <p:cNvPr id="32" name="组合 31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4" name="箭头: V 形 5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2" name="箭头: V 形 5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0" name="箭头: V 形 4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8" name="箭头: V 形 4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6" name="箭头: V 形 4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4" name="箭头: V 形 4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39078" y="573796"/>
            <a:ext cx="576002" cy="972000"/>
            <a:chOff x="-1" y="1781783"/>
            <a:chExt cx="1360473" cy="1943530"/>
          </a:xfrm>
          <a:solidFill>
            <a:srgbClr val="EFF4F5"/>
          </a:solidFill>
        </p:grpSpPr>
        <p:sp>
          <p:nvSpPr>
            <p:cNvPr id="27" name="箭头: V 形 26"/>
            <p:cNvSpPr/>
            <p:nvPr/>
          </p:nvSpPr>
          <p:spPr>
            <a:xfrm rot="5400000">
              <a:off x="-291530" y="2073312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384486" y="818864"/>
            <a:ext cx="68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02100319-CD92-4ABC-8AC2-9D9E3F1362E4}"/>
              </a:ext>
            </a:extLst>
          </p:cNvPr>
          <p:cNvSpPr/>
          <p:nvPr/>
        </p:nvSpPr>
        <p:spPr bwMode="auto">
          <a:xfrm rot="10800000">
            <a:off x="6508564" y="2680745"/>
            <a:ext cx="2142438" cy="1898802"/>
          </a:xfrm>
          <a:custGeom>
            <a:avLst/>
            <a:gdLst>
              <a:gd name="T0" fmla="*/ 3300412 w 3903662"/>
              <a:gd name="T1" fmla="*/ 3300412 w 3903662"/>
              <a:gd name="T2" fmla="*/ 3300412 w 3903662"/>
              <a:gd name="T3" fmla="*/ 3300412 w 3903662"/>
              <a:gd name="T4" fmla="*/ 3300412 w 3903662"/>
              <a:gd name="T5" fmla="*/ 3300412 w 3903662"/>
              <a:gd name="T6" fmla="*/ 3300412 w 3903662"/>
              <a:gd name="T7" fmla="*/ 3300412 w 3903662"/>
              <a:gd name="T8" fmla="*/ 3300412 w 3903662"/>
              <a:gd name="T9" fmla="*/ 3300412 w 3903662"/>
              <a:gd name="T10" fmla="*/ 3300412 w 3903662"/>
              <a:gd name="T11" fmla="*/ 3300412 w 3903662"/>
              <a:gd name="T12" fmla="*/ 3300412 w 3903662"/>
              <a:gd name="T13" fmla="*/ 3300412 w 3903662"/>
              <a:gd name="T14" fmla="*/ 3300412 w 3903662"/>
              <a:gd name="T15" fmla="*/ 3300412 w 3903662"/>
              <a:gd name="T16" fmla="*/ 3300412 w 3903662"/>
              <a:gd name="T17" fmla="*/ 3300412 w 3903662"/>
              <a:gd name="T18" fmla="*/ 3300412 w 3903662"/>
              <a:gd name="T19" fmla="*/ 3300412 w 3903662"/>
              <a:gd name="T20" fmla="*/ 3300412 w 3903662"/>
              <a:gd name="T21" fmla="*/ 3300412 w 3903662"/>
              <a:gd name="T22" fmla="*/ 3300412 w 3903662"/>
              <a:gd name="T23" fmla="*/ 3300412 w 3903662"/>
              <a:gd name="T24" fmla="*/ 3300412 w 3903662"/>
              <a:gd name="T25" fmla="*/ 3300412 w 3903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  <a:tileRect/>
          </a:gradFill>
          <a:ln w="57150">
            <a:gradFill flip="none" rotWithShape="1">
              <a:gsLst>
                <a:gs pos="34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B6EAA8F-5BFA-4FBE-BD3D-A6C6B719DC96}"/>
              </a:ext>
            </a:extLst>
          </p:cNvPr>
          <p:cNvGrpSpPr/>
          <p:nvPr/>
        </p:nvGrpSpPr>
        <p:grpSpPr>
          <a:xfrm>
            <a:off x="7695506" y="1296002"/>
            <a:ext cx="819955" cy="726710"/>
            <a:chOff x="3295850" y="2263220"/>
            <a:chExt cx="2643765" cy="2343151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8EDAF255-D9C6-4914-B3F7-9F21FFE9906F}"/>
                </a:ext>
              </a:extLst>
            </p:cNvPr>
            <p:cNvSpPr/>
            <p:nvPr/>
          </p:nvSpPr>
          <p:spPr bwMode="auto">
            <a:xfrm rot="10800000">
              <a:off x="3295850" y="2263220"/>
              <a:ext cx="2643765" cy="2343151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EC32CA02-0F64-4A21-B7E9-B63E883C545C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798411D-A5FD-49A8-847B-483801529BD4}"/>
              </a:ext>
            </a:extLst>
          </p:cNvPr>
          <p:cNvGrpSpPr/>
          <p:nvPr/>
        </p:nvGrpSpPr>
        <p:grpSpPr>
          <a:xfrm>
            <a:off x="9106200" y="2536016"/>
            <a:ext cx="819955" cy="726710"/>
            <a:chOff x="3295850" y="2263222"/>
            <a:chExt cx="2643765" cy="2343151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0395D5B3-64D5-40AA-9B6E-CBA28DAC052A}"/>
                </a:ext>
              </a:extLst>
            </p:cNvPr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93CCF4DC-6290-4BE8-AD5B-668D34C5657C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8011216-2D3D-4643-A705-601ABD0D073D}"/>
              </a:ext>
            </a:extLst>
          </p:cNvPr>
          <p:cNvGrpSpPr/>
          <p:nvPr/>
        </p:nvGrpSpPr>
        <p:grpSpPr>
          <a:xfrm>
            <a:off x="9062402" y="4195956"/>
            <a:ext cx="819955" cy="726710"/>
            <a:chOff x="3295850" y="2263222"/>
            <a:chExt cx="2643765" cy="2343151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8CCDB1D5-B69A-4A95-8915-529CB96354D9}"/>
                </a:ext>
              </a:extLst>
            </p:cNvPr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EC625504-003A-456E-B42C-E5CD97C269AC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C75D8B22-5877-49B0-9AA9-3B26F1F7ECB5}"/>
              </a:ext>
            </a:extLst>
          </p:cNvPr>
          <p:cNvGrpSpPr/>
          <p:nvPr/>
        </p:nvGrpSpPr>
        <p:grpSpPr>
          <a:xfrm>
            <a:off x="7695506" y="5279319"/>
            <a:ext cx="819955" cy="726710"/>
            <a:chOff x="3295850" y="2263222"/>
            <a:chExt cx="2643765" cy="2343151"/>
          </a:xfrm>
        </p:grpSpPr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4A38BDBC-9FA4-4755-83A7-4660ACE6FC7B}"/>
                </a:ext>
              </a:extLst>
            </p:cNvPr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AE2470FF-FE70-45D2-952B-468C78779949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6" name="任意多边形 57">
            <a:extLst>
              <a:ext uri="{FF2B5EF4-FFF2-40B4-BE49-F238E27FC236}">
                <a16:creationId xmlns:a16="http://schemas.microsoft.com/office/drawing/2014/main" id="{9A8598AF-AE37-400F-89EF-B06EED04F1B5}"/>
              </a:ext>
            </a:extLst>
          </p:cNvPr>
          <p:cNvSpPr/>
          <p:nvPr/>
        </p:nvSpPr>
        <p:spPr>
          <a:xfrm flipH="1">
            <a:off x="5186747" y="1573242"/>
            <a:ext cx="2071340" cy="4143828"/>
          </a:xfrm>
          <a:custGeom>
            <a:avLst/>
            <a:gdLst>
              <a:gd name="connsiteX0" fmla="*/ 3300412 w 3903662"/>
              <a:gd name="connsiteY0" fmla="*/ 3300412 w 3903662"/>
              <a:gd name="connsiteX1" fmla="*/ 3300412 w 3903662"/>
              <a:gd name="connsiteY1" fmla="*/ 3300412 w 3903662"/>
              <a:gd name="connsiteX2" fmla="*/ 3300412 w 3903662"/>
              <a:gd name="connsiteY2" fmla="*/ 3300412 w 3903662"/>
              <a:gd name="connsiteX3" fmla="*/ 3300412 w 3903662"/>
              <a:gd name="connsiteY3" fmla="*/ 3300412 w 3903662"/>
              <a:gd name="connsiteX4" fmla="*/ 3300412 w 3903662"/>
              <a:gd name="connsiteY4" fmla="*/ 3300412 w 3903662"/>
              <a:gd name="connsiteX5" fmla="*/ 3300412 w 3903662"/>
              <a:gd name="connsiteY5" fmla="*/ 3300412 w 3903662"/>
              <a:gd name="connsiteX6" fmla="*/ 3300412 w 3903662"/>
              <a:gd name="connsiteY6" fmla="*/ 3300412 w 3903662"/>
              <a:gd name="connsiteX7" fmla="*/ 3300412 w 3903662"/>
              <a:gd name="connsiteY7" fmla="*/ 3300412 w 3903662"/>
              <a:gd name="connsiteX8" fmla="*/ 3300412 w 3903662"/>
              <a:gd name="connsiteY8" fmla="*/ 3300412 w 3903662"/>
              <a:gd name="connsiteX9" fmla="*/ 3300412 w 3903662"/>
              <a:gd name="connsiteY9" fmla="*/ 3300412 w 390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3E7897EF-557F-42B2-9C9C-970C43CB20A9}"/>
              </a:ext>
            </a:extLst>
          </p:cNvPr>
          <p:cNvGrpSpPr/>
          <p:nvPr/>
        </p:nvGrpSpPr>
        <p:grpSpPr>
          <a:xfrm flipH="1">
            <a:off x="5021778" y="2536016"/>
            <a:ext cx="819955" cy="726710"/>
            <a:chOff x="3295850" y="2263222"/>
            <a:chExt cx="2643765" cy="2343151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8F8B9DD3-4519-4CB5-A630-154B15682BA7}"/>
                </a:ext>
              </a:extLst>
            </p:cNvPr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273F6718-9212-4329-9BAB-E25E307E9EDE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8D36A4F-AF17-416C-A005-193503F4B201}"/>
              </a:ext>
            </a:extLst>
          </p:cNvPr>
          <p:cNvGrpSpPr/>
          <p:nvPr/>
        </p:nvGrpSpPr>
        <p:grpSpPr>
          <a:xfrm flipH="1">
            <a:off x="5155953" y="4223252"/>
            <a:ext cx="819955" cy="726710"/>
            <a:chOff x="3295850" y="2263222"/>
            <a:chExt cx="2643765" cy="2343151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94B8B62-3FC8-48C0-8160-F46A92701AB1}"/>
                </a:ext>
              </a:extLst>
            </p:cNvPr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B785EAB-EA89-420D-8B63-1607E77A03B6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3AA3A452-A3D5-4878-9FB9-1EDE8CC129B2}"/>
              </a:ext>
            </a:extLst>
          </p:cNvPr>
          <p:cNvGrpSpPr/>
          <p:nvPr/>
        </p:nvGrpSpPr>
        <p:grpSpPr>
          <a:xfrm flipH="1">
            <a:off x="6542883" y="5267601"/>
            <a:ext cx="819955" cy="726710"/>
            <a:chOff x="3295850" y="2263222"/>
            <a:chExt cx="2643765" cy="2343151"/>
          </a:xfrm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5FC3A23C-96EB-4145-A0A1-9BE3B8866914}"/>
                </a:ext>
              </a:extLst>
            </p:cNvPr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203200" dist="635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CA65531A-E1D8-415C-A006-042D54D59700}"/>
                </a:ext>
              </a:extLst>
            </p:cNvPr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3300412 w 3903662"/>
                <a:gd name="T1" fmla="*/ 3300412 w 3903662"/>
                <a:gd name="T2" fmla="*/ 3300412 w 3903662"/>
                <a:gd name="T3" fmla="*/ 3300412 w 3903662"/>
                <a:gd name="T4" fmla="*/ 3300412 w 3903662"/>
                <a:gd name="T5" fmla="*/ 3300412 w 3903662"/>
                <a:gd name="T6" fmla="*/ 3300412 w 3903662"/>
                <a:gd name="T7" fmla="*/ 3300412 w 3903662"/>
                <a:gd name="T8" fmla="*/ 3300412 w 3903662"/>
                <a:gd name="T9" fmla="*/ 3300412 w 3903662"/>
                <a:gd name="T10" fmla="*/ 3300412 w 3903662"/>
                <a:gd name="T11" fmla="*/ 3300412 w 3903662"/>
                <a:gd name="T12" fmla="*/ 3300412 w 3903662"/>
                <a:gd name="T13" fmla="*/ 3300412 w 3903662"/>
                <a:gd name="T14" fmla="*/ 3300412 w 3903662"/>
                <a:gd name="T15" fmla="*/ 3300412 w 3903662"/>
                <a:gd name="T16" fmla="*/ 3300412 w 3903662"/>
                <a:gd name="T17" fmla="*/ 3300412 w 3903662"/>
                <a:gd name="T18" fmla="*/ 3300412 w 3903662"/>
                <a:gd name="T19" fmla="*/ 3300412 w 3903662"/>
                <a:gd name="T20" fmla="*/ 3300412 w 3903662"/>
                <a:gd name="T21" fmla="*/ 3300412 w 3903662"/>
                <a:gd name="T22" fmla="*/ 3300412 w 3903662"/>
                <a:gd name="T23" fmla="*/ 3300412 w 3903662"/>
                <a:gd name="T24" fmla="*/ 3300412 w 3903662"/>
                <a:gd name="T25" fmla="*/ 3300412 w 390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60000">
                  <a:srgbClr val="ECECEC"/>
                </a:gs>
                <a:gs pos="100000">
                  <a:srgbClr val="D1D1D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52400" dist="38100" dir="2700000" algn="tl" rotWithShape="0">
                <a:prstClr val="black">
                  <a:alpha val="33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126D655-F2D4-4790-8394-042617895DCC}"/>
              </a:ext>
            </a:extLst>
          </p:cNvPr>
          <p:cNvSpPr txBox="1"/>
          <p:nvPr/>
        </p:nvSpPr>
        <p:spPr>
          <a:xfrm>
            <a:off x="6731826" y="3005235"/>
            <a:ext cx="1679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</a:t>
            </a:r>
            <a:endParaRPr lang="en-US" altLang="zh-CN" sz="36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6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在哪儿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84F3F0C-0255-4348-8808-8516FB0C8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06" b="95195" l="4800" r="95200">
                        <a14:foregroundMark x1="53000" y1="84384" x2="53000" y2="84384"/>
                        <a14:foregroundMark x1="36600" y1="83784" x2="36600" y2="83784"/>
                        <a14:foregroundMark x1="30200" y1="84685" x2="30200" y2="84685"/>
                        <a14:foregroundMark x1="68400" y1="90991" x2="68400" y2="90991"/>
                        <a14:foregroundMark x1="70600" y1="90090" x2="70600" y2="90090"/>
                        <a14:foregroundMark x1="65200" y1="87688" x2="65200" y2="87688"/>
                        <a14:foregroundMark x1="60600" y1="87688" x2="60600" y2="87688"/>
                        <a14:foregroundMark x1="41800" y1="88589" x2="41800" y2="88589"/>
                        <a14:foregroundMark x1="23800" y1="84084" x2="23800" y2="84084"/>
                        <a14:foregroundMark x1="17600" y1="83784" x2="17600" y2="83784"/>
                        <a14:foregroundMark x1="14800" y1="83784" x2="14800" y2="83784"/>
                        <a14:foregroundMark x1="12600" y1="83483" x2="12600" y2="83483"/>
                        <a14:foregroundMark x1="27200" y1="83483" x2="27200" y2="83483"/>
                        <a14:foregroundMark x1="28800" y1="83784" x2="28800" y2="83784"/>
                        <a14:foregroundMark x1="31800" y1="83483" x2="31800" y2="83483"/>
                        <a14:foregroundMark x1="59800" y1="83784" x2="59800" y2="83784"/>
                        <a14:foregroundMark x1="66400" y1="83483" x2="66400" y2="83483"/>
                        <a14:foregroundMark x1="70000" y1="84084" x2="70000" y2="84084"/>
                        <a14:foregroundMark x1="73800" y1="83483" x2="73800" y2="83483"/>
                        <a14:foregroundMark x1="81800" y1="83784" x2="81800" y2="83784"/>
                        <a14:foregroundMark x1="38000" y1="87387" x2="38000" y2="87387"/>
                        <a14:foregroundMark x1="62600" y1="87387" x2="62600" y2="87387"/>
                        <a14:foregroundMark x1="7400" y1="26426" x2="7400" y2="26426"/>
                        <a14:foregroundMark x1="7000" y1="29730" x2="7000" y2="29730"/>
                        <a14:backgroundMark x1="58600" y1="85886" x2="58600" y2="85886"/>
                        <a14:backgroundMark x1="45000" y1="86486" x2="45000" y2="86486"/>
                        <a14:backgroundMark x1="57200" y1="86486" x2="57200" y2="86486"/>
                        <a14:backgroundMark x1="46200" y1="86186" x2="46200" y2="86186"/>
                        <a14:backgroundMark x1="9000" y1="25526" x2="9000" y2="25526"/>
                        <a14:backgroundMark x1="8000" y1="28529" x2="8000" y2="28529"/>
                        <a14:backgroundMark x1="9400" y1="28829" x2="9400" y2="28829"/>
                        <a14:backgroundMark x1="7400" y1="30631" x2="7400" y2="30631"/>
                        <a14:backgroundMark x1="8400" y1="33634" x2="8400" y2="33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6934" y="183105"/>
            <a:ext cx="2968500" cy="197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167A7AA-D383-4CDF-8A0F-D0BFD099B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9" b="80159" l="0" r="100000">
                        <a14:foregroundMark x1="27541" y1="20437" x2="27541" y2="20437"/>
                        <a14:foregroundMark x1="39454" y1="35714" x2="39454" y2="35714"/>
                        <a14:foregroundMark x1="93443" y1="25000" x2="93443" y2="25000"/>
                        <a14:foregroundMark x1="13770" y1="30754" x2="13770" y2="30754"/>
                        <a14:backgroundMark x1="7760" y1="14881" x2="7760" y2="14881"/>
                        <a14:backgroundMark x1="16940" y1="11310" x2="16940" y2="11310"/>
                        <a14:backgroundMark x1="3825" y1="26786" x2="3825" y2="26786"/>
                        <a14:backgroundMark x1="1749" y1="37698" x2="1749" y2="37698"/>
                        <a14:backgroundMark x1="4481" y1="36905" x2="4481" y2="36905"/>
                        <a14:backgroundMark x1="4481" y1="28770" x2="4481" y2="28770"/>
                        <a14:backgroundMark x1="2404" y1="26190" x2="2404" y2="26190"/>
                        <a14:backgroundMark x1="99454" y1="47024" x2="99454" y2="47024"/>
                        <a14:backgroundMark x1="99235" y1="54167" x2="99235" y2="54167"/>
                        <a14:backgroundMark x1="78251" y1="16865" x2="78251" y2="16865"/>
                        <a14:backgroundMark x1="88306" y1="14087" x2="88306" y2="14087"/>
                        <a14:backgroundMark x1="55410" y1="16071" x2="55410" y2="16071"/>
                        <a14:backgroundMark x1="51475" y1="18452" x2="51475" y2="18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3583" y="3835373"/>
            <a:ext cx="3654919" cy="201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296DF9-C942-404F-99E4-555F7B3CA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2071"/>
          <a:stretch/>
        </p:blipFill>
        <p:spPr>
          <a:xfrm>
            <a:off x="1501454" y="2167930"/>
            <a:ext cx="2428400" cy="172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A4B6F79-92A7-495C-AD3F-DCADC73AC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99" l="2326" r="96124">
                        <a14:foregroundMark x1="36434" y1="41085" x2="36434" y2="41085"/>
                        <a14:foregroundMark x1="62791" y1="56589" x2="62791" y2="56589"/>
                        <a14:foregroundMark x1="75194" y1="65891" x2="75194" y2="65891"/>
                        <a14:foregroundMark x1="58915" y1="66667" x2="58915" y2="66667"/>
                        <a14:foregroundMark x1="54264" y1="54264" x2="54264" y2="54264"/>
                        <a14:foregroundMark x1="41085" y1="30233" x2="41085" y2="30233"/>
                        <a14:foregroundMark x1="49612" y1="36434" x2="49612" y2="36434"/>
                        <a14:foregroundMark x1="30233" y1="32558" x2="30233" y2="32558"/>
                        <a14:foregroundMark x1="26357" y1="45736" x2="26357" y2="45736"/>
                        <a14:foregroundMark x1="34884" y1="58915" x2="34884" y2="58915"/>
                        <a14:foregroundMark x1="48062" y1="45736" x2="48062" y2="45736"/>
                        <a14:foregroundMark x1="56589" y1="35659" x2="41085" y2="21705"/>
                        <a14:foregroundMark x1="19380" y1="26357" x2="60465" y2="55039"/>
                        <a14:foregroundMark x1="47287" y1="43411" x2="85271" y2="69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0762" y="867205"/>
            <a:ext cx="1228896" cy="122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5C51B85-1D39-4194-B12D-F1290B12F6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7222" l="4317" r="100000">
                        <a14:foregroundMark x1="19424" y1="73611" x2="19424" y2="73611"/>
                        <a14:foregroundMark x1="12230" y1="70139" x2="24460" y2="85417"/>
                        <a14:foregroundMark x1="45324" y1="88194" x2="81295" y2="77778"/>
                        <a14:foregroundMark x1="88489" y1="63194" x2="87770" y2="73611"/>
                        <a14:foregroundMark x1="10072" y1="63194" x2="11511" y2="74306"/>
                        <a14:foregroundMark x1="28777" y1="88889" x2="36691" y2="88194"/>
                        <a14:foregroundMark x1="44604" y1="90972" x2="60432" y2="91667"/>
                        <a14:foregroundMark x1="66187" y1="90972" x2="76259" y2="88889"/>
                        <a14:foregroundMark x1="92086" y1="63889" x2="92086" y2="63889"/>
                        <a14:foregroundMark x1="7194" y1="63194" x2="7194" y2="63194"/>
                        <a14:backgroundMark x1="58993" y1="93056" x2="58993" y2="93056"/>
                        <a14:backgroundMark x1="61151" y1="93056" x2="61151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3428" y="2174459"/>
            <a:ext cx="1324160" cy="137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139F29-0F76-4169-9B30-2FE7C1321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8" b="95767" l="2778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860" y="3873149"/>
            <a:ext cx="1324159" cy="139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41DAF7E-AFCA-42A4-B179-3A8181F8FAEF}"/>
              </a:ext>
            </a:extLst>
          </p:cNvPr>
          <p:cNvSpPr txBox="1"/>
          <p:nvPr/>
        </p:nvSpPr>
        <p:spPr>
          <a:xfrm>
            <a:off x="5054836" y="5191845"/>
            <a:ext cx="1685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60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0CBDFD55-A84C-4870-BAC4-6F5F92E97FAD}"/>
              </a:ext>
            </a:extLst>
          </p:cNvPr>
          <p:cNvSpPr txBox="1"/>
          <p:nvPr/>
        </p:nvSpPr>
        <p:spPr>
          <a:xfrm>
            <a:off x="8589384" y="5148477"/>
            <a:ext cx="1685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60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012EBDB-AC44-4C6C-B9CF-B67637DE003B}"/>
              </a:ext>
            </a:extLst>
          </p:cNvPr>
          <p:cNvGrpSpPr/>
          <p:nvPr/>
        </p:nvGrpSpPr>
        <p:grpSpPr>
          <a:xfrm>
            <a:off x="6542883" y="1296002"/>
            <a:ext cx="819955" cy="726710"/>
            <a:chOff x="6542883" y="1296002"/>
            <a:chExt cx="819955" cy="726710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570F3490-4AC8-4A36-A511-D88AEB85D911}"/>
                </a:ext>
              </a:extLst>
            </p:cNvPr>
            <p:cNvGrpSpPr/>
            <p:nvPr/>
          </p:nvGrpSpPr>
          <p:grpSpPr>
            <a:xfrm flipH="1">
              <a:off x="6542883" y="1296002"/>
              <a:ext cx="819955" cy="726710"/>
              <a:chOff x="3295850" y="2263220"/>
              <a:chExt cx="2643765" cy="2343151"/>
            </a:xfrm>
          </p:grpSpPr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id="{B801AB27-F995-4840-B347-76BEA57359FB}"/>
                  </a:ext>
                </a:extLst>
              </p:cNvPr>
              <p:cNvSpPr/>
              <p:nvPr/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3300412 w 3903662"/>
                  <a:gd name="T1" fmla="*/ 3300412 w 3903662"/>
                  <a:gd name="T2" fmla="*/ 3300412 w 3903662"/>
                  <a:gd name="T3" fmla="*/ 3300412 w 3903662"/>
                  <a:gd name="T4" fmla="*/ 3300412 w 3903662"/>
                  <a:gd name="T5" fmla="*/ 3300412 w 3903662"/>
                  <a:gd name="T6" fmla="*/ 3300412 w 3903662"/>
                  <a:gd name="T7" fmla="*/ 3300412 w 3903662"/>
                  <a:gd name="T8" fmla="*/ 3300412 w 3903662"/>
                  <a:gd name="T9" fmla="*/ 3300412 w 3903662"/>
                  <a:gd name="T10" fmla="*/ 3300412 w 3903662"/>
                  <a:gd name="T11" fmla="*/ 3300412 w 3903662"/>
                  <a:gd name="T12" fmla="*/ 3300412 w 3903662"/>
                  <a:gd name="T13" fmla="*/ 3300412 w 3903662"/>
                  <a:gd name="T14" fmla="*/ 3300412 w 3903662"/>
                  <a:gd name="T15" fmla="*/ 3300412 w 3903662"/>
                  <a:gd name="T16" fmla="*/ 3300412 w 3903662"/>
                  <a:gd name="T17" fmla="*/ 3300412 w 3903662"/>
                  <a:gd name="T18" fmla="*/ 3300412 w 3903662"/>
                  <a:gd name="T19" fmla="*/ 3300412 w 3903662"/>
                  <a:gd name="T20" fmla="*/ 3300412 w 3903662"/>
                  <a:gd name="T21" fmla="*/ 3300412 w 3903662"/>
                  <a:gd name="T22" fmla="*/ 3300412 w 3903662"/>
                  <a:gd name="T23" fmla="*/ 3300412 w 3903662"/>
                  <a:gd name="T24" fmla="*/ 3300412 w 3903662"/>
                  <a:gd name="T25" fmla="*/ 3300412 w 3903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C9BA22C2-31F7-4948-96B2-A3F7B580A61E}"/>
                  </a:ext>
                </a:extLst>
              </p:cNvPr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3300412 w 3903662"/>
                  <a:gd name="T1" fmla="*/ 3300412 w 3903662"/>
                  <a:gd name="T2" fmla="*/ 3300412 w 3903662"/>
                  <a:gd name="T3" fmla="*/ 3300412 w 3903662"/>
                  <a:gd name="T4" fmla="*/ 3300412 w 3903662"/>
                  <a:gd name="T5" fmla="*/ 3300412 w 3903662"/>
                  <a:gd name="T6" fmla="*/ 3300412 w 3903662"/>
                  <a:gd name="T7" fmla="*/ 3300412 w 3903662"/>
                  <a:gd name="T8" fmla="*/ 3300412 w 3903662"/>
                  <a:gd name="T9" fmla="*/ 3300412 w 3903662"/>
                  <a:gd name="T10" fmla="*/ 3300412 w 3903662"/>
                  <a:gd name="T11" fmla="*/ 3300412 w 3903662"/>
                  <a:gd name="T12" fmla="*/ 3300412 w 3903662"/>
                  <a:gd name="T13" fmla="*/ 3300412 w 3903662"/>
                  <a:gd name="T14" fmla="*/ 3300412 w 3903662"/>
                  <a:gd name="T15" fmla="*/ 3300412 w 3903662"/>
                  <a:gd name="T16" fmla="*/ 3300412 w 3903662"/>
                  <a:gd name="T17" fmla="*/ 3300412 w 3903662"/>
                  <a:gd name="T18" fmla="*/ 3300412 w 3903662"/>
                  <a:gd name="T19" fmla="*/ 3300412 w 3903662"/>
                  <a:gd name="T20" fmla="*/ 3300412 w 3903662"/>
                  <a:gd name="T21" fmla="*/ 3300412 w 3903662"/>
                  <a:gd name="T22" fmla="*/ 3300412 w 3903662"/>
                  <a:gd name="T23" fmla="*/ 3300412 w 3903662"/>
                  <a:gd name="T24" fmla="*/ 3300412 w 3903662"/>
                  <a:gd name="T25" fmla="*/ 3300412 w 3903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898F96E-7216-4F0B-85B9-70C62F449481}"/>
                </a:ext>
              </a:extLst>
            </p:cNvPr>
            <p:cNvSpPr txBox="1"/>
            <p:nvPr/>
          </p:nvSpPr>
          <p:spPr>
            <a:xfrm>
              <a:off x="6741907" y="1441883"/>
              <a:ext cx="427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现</a:t>
              </a:r>
            </a:p>
          </p:txBody>
        </p: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id="{C17AF9D1-5993-4B10-9EDC-F96FD5D33AA1}"/>
              </a:ext>
            </a:extLst>
          </p:cNvPr>
          <p:cNvSpPr txBox="1"/>
          <p:nvPr/>
        </p:nvSpPr>
        <p:spPr>
          <a:xfrm>
            <a:off x="5222126" y="2693069"/>
            <a:ext cx="42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C8F022B7-A69B-4D71-B37D-D9311FAF8F47}"/>
              </a:ext>
            </a:extLst>
          </p:cNvPr>
          <p:cNvSpPr txBox="1"/>
          <p:nvPr/>
        </p:nvSpPr>
        <p:spPr>
          <a:xfrm>
            <a:off x="5361583" y="4398584"/>
            <a:ext cx="42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AF14560C-3C03-4456-A85B-D92F75285521}"/>
              </a:ext>
            </a:extLst>
          </p:cNvPr>
          <p:cNvSpPr txBox="1"/>
          <p:nvPr/>
        </p:nvSpPr>
        <p:spPr>
          <a:xfrm>
            <a:off x="6749413" y="5443639"/>
            <a:ext cx="42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1CF6E14F-8376-4400-8784-341E04A6930D}"/>
              </a:ext>
            </a:extLst>
          </p:cNvPr>
          <p:cNvSpPr txBox="1"/>
          <p:nvPr/>
        </p:nvSpPr>
        <p:spPr>
          <a:xfrm>
            <a:off x="7889649" y="1441627"/>
            <a:ext cx="42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0300FC81-2EFC-4280-8DCB-766C89AF579A}"/>
              </a:ext>
            </a:extLst>
          </p:cNvPr>
          <p:cNvSpPr txBox="1"/>
          <p:nvPr/>
        </p:nvSpPr>
        <p:spPr>
          <a:xfrm>
            <a:off x="9301435" y="2691850"/>
            <a:ext cx="42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络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CAF57831-55FB-4F26-AF2E-E43A8730EF2A}"/>
              </a:ext>
            </a:extLst>
          </p:cNvPr>
          <p:cNvSpPr txBox="1"/>
          <p:nvPr/>
        </p:nvSpPr>
        <p:spPr>
          <a:xfrm>
            <a:off x="9255504" y="4368277"/>
            <a:ext cx="42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46F4E532-7347-4135-8C5B-BEF8B05F7A34}"/>
              </a:ext>
            </a:extLst>
          </p:cNvPr>
          <p:cNvSpPr txBox="1"/>
          <p:nvPr/>
        </p:nvSpPr>
        <p:spPr>
          <a:xfrm>
            <a:off x="7885860" y="5443363"/>
            <a:ext cx="42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8B4EAC4-A734-40FC-B8F7-FDC99A87F46C}"/>
              </a:ext>
            </a:extLst>
          </p:cNvPr>
          <p:cNvSpPr txBox="1"/>
          <p:nvPr/>
        </p:nvSpPr>
        <p:spPr>
          <a:xfrm>
            <a:off x="6612660" y="3103630"/>
            <a:ext cx="1961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载体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18000" fill="hold" grpId="0" nodeType="withEffect" p14:presetBounceEnd="58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8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accel="76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8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accel="76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" presetClass="entr" presetSubtype="8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accel="76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2" presetClass="entr" presetSubtype="2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2" accel="76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5" presetID="2" presetClass="entr" presetSubtype="2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2" accel="76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4" presetID="2" presetClass="entr" presetSubtype="2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2" accel="76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1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3" presetID="2" presetClass="entr" presetSubtype="2" accel="76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2" accel="76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3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8" fill="hold">
                          <p:stCondLst>
                            <p:cond delay="indefinite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10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5" fill="hold">
                          <p:stCondLst>
                            <p:cond delay="indefinite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8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0" grpId="0" animBg="1"/>
          <p:bldP spid="66" grpId="0" animBg="1"/>
          <p:bldP spid="9" grpId="0"/>
          <p:bldP spid="9" grpId="1"/>
          <p:bldP spid="20" grpId="0"/>
          <p:bldP spid="105" grpId="0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accel="18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accel="7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" presetClass="entr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accel="7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" presetClass="entr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accel="7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2" presetClass="entr" presetSubtype="2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2" accel="7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5" presetID="2" presetClass="entr" presetSubtype="2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2" accel="7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4" presetID="2" presetClass="entr" presetSubtype="2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2" accel="7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3" presetID="2" presetClass="entr" presetSubtype="2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2" accel="7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3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8" fill="hold">
                          <p:stCondLst>
                            <p:cond delay="indefinite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10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5" fill="hold">
                          <p:stCondLst>
                            <p:cond delay="indefinite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8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0" grpId="0" animBg="1"/>
          <p:bldP spid="66" grpId="0" animBg="1"/>
          <p:bldP spid="9" grpId="0"/>
          <p:bldP spid="9" grpId="1"/>
          <p:bldP spid="20" grpId="0"/>
          <p:bldP spid="105" grpId="0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88">
            <a:extLst>
              <a:ext uri="{FF2B5EF4-FFF2-40B4-BE49-F238E27FC236}">
                <a16:creationId xmlns:a16="http://schemas.microsoft.com/office/drawing/2014/main" id="{AC795E92-2C04-473C-91F0-36559E8FDF0E}"/>
              </a:ext>
            </a:extLst>
          </p:cNvPr>
          <p:cNvGrpSpPr/>
          <p:nvPr/>
        </p:nvGrpSpPr>
        <p:grpSpPr>
          <a:xfrm>
            <a:off x="8011481" y="2066502"/>
            <a:ext cx="3680971" cy="3614728"/>
            <a:chOff x="2555776" y="915566"/>
            <a:chExt cx="1944216" cy="1944216"/>
          </a:xfrm>
          <a:effectLst>
            <a:outerShdw blurRad="63500" dist="50800" dir="8100000" algn="tr" rotWithShape="0">
              <a:prstClr val="black">
                <a:alpha val="35000"/>
              </a:prstClr>
            </a:outerShdw>
          </a:effectLst>
        </p:grpSpPr>
        <p:sp>
          <p:nvSpPr>
            <p:cNvPr id="90" name="同心圆 136">
              <a:extLst>
                <a:ext uri="{FF2B5EF4-FFF2-40B4-BE49-F238E27FC236}">
                  <a16:creationId xmlns:a16="http://schemas.microsoft.com/office/drawing/2014/main" id="{E3205FD4-D5BF-4FA3-A898-368B7F55BF1F}"/>
                </a:ext>
              </a:extLst>
            </p:cNvPr>
            <p:cNvSpPr/>
            <p:nvPr/>
          </p:nvSpPr>
          <p:spPr>
            <a:xfrm>
              <a:off x="2555776" y="915566"/>
              <a:ext cx="1944216" cy="1944216"/>
            </a:xfrm>
            <a:prstGeom prst="donu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91" name="同心圆 137">
              <a:extLst>
                <a:ext uri="{FF2B5EF4-FFF2-40B4-BE49-F238E27FC236}">
                  <a16:creationId xmlns:a16="http://schemas.microsoft.com/office/drawing/2014/main" id="{82CE4CCF-E9EF-4A33-B568-B8E95664CAE8}"/>
                </a:ext>
              </a:extLst>
            </p:cNvPr>
            <p:cNvSpPr/>
            <p:nvPr/>
          </p:nvSpPr>
          <p:spPr>
            <a:xfrm>
              <a:off x="2733334" y="1093125"/>
              <a:ext cx="1589098" cy="1589098"/>
            </a:xfrm>
            <a:prstGeom prst="donu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12" name="箭头: V 形 4"/>
          <p:cNvSpPr txBox="1"/>
          <p:nvPr/>
        </p:nvSpPr>
        <p:spPr>
          <a:xfrm>
            <a:off x="5415765" y="3137471"/>
            <a:ext cx="1360471" cy="583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100" kern="1200"/>
          </a:p>
        </p:txBody>
      </p:sp>
      <p:grpSp>
        <p:nvGrpSpPr>
          <p:cNvPr id="32" name="组合 31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4" name="箭头: V 形 5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2" name="箭头: V 形 5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0" name="箭头: V 形 4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8" name="箭头: V 形 4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6" name="箭头: V 形 4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4" name="箭头: V 形 4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39078" y="573796"/>
            <a:ext cx="576002" cy="972000"/>
            <a:chOff x="-1" y="1781783"/>
            <a:chExt cx="1360473" cy="1943530"/>
          </a:xfrm>
          <a:solidFill>
            <a:srgbClr val="EFF4F5"/>
          </a:solidFill>
        </p:grpSpPr>
        <p:sp>
          <p:nvSpPr>
            <p:cNvPr id="27" name="箭头: V 形 26"/>
            <p:cNvSpPr/>
            <p:nvPr/>
          </p:nvSpPr>
          <p:spPr>
            <a:xfrm rot="5400000">
              <a:off x="-291530" y="2073312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384486" y="818864"/>
            <a:ext cx="68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D70E73B-F63A-4CC6-BED3-8B097B8C79DC}"/>
              </a:ext>
            </a:extLst>
          </p:cNvPr>
          <p:cNvGrpSpPr/>
          <p:nvPr/>
        </p:nvGrpSpPr>
        <p:grpSpPr>
          <a:xfrm>
            <a:off x="8230541" y="-1197194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132">
              <a:extLst>
                <a:ext uri="{FF2B5EF4-FFF2-40B4-BE49-F238E27FC236}">
                  <a16:creationId xmlns:a16="http://schemas.microsoft.com/office/drawing/2014/main" id="{9F4D5E46-7A2C-4EE5-959A-8CD6136454C1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1B5FA8C-2D13-4B4E-9A3C-F2F8A13D50B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55BADFCD-808B-4768-8F2F-04833E95A993}"/>
              </a:ext>
            </a:extLst>
          </p:cNvPr>
          <p:cNvGrpSpPr/>
          <p:nvPr/>
        </p:nvGrpSpPr>
        <p:grpSpPr>
          <a:xfrm>
            <a:off x="5808356" y="-378556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139">
              <a:extLst>
                <a:ext uri="{FF2B5EF4-FFF2-40B4-BE49-F238E27FC236}">
                  <a16:creationId xmlns:a16="http://schemas.microsoft.com/office/drawing/2014/main" id="{70013CE7-AACF-4081-AD40-1DFE2D8598D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5BCBDF83-117B-49DD-9FE8-4A2AD07B0FD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38F3A99-683D-475C-A286-2E5598262956}"/>
              </a:ext>
            </a:extLst>
          </p:cNvPr>
          <p:cNvGrpSpPr/>
          <p:nvPr/>
        </p:nvGrpSpPr>
        <p:grpSpPr>
          <a:xfrm>
            <a:off x="6802424" y="-502500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143">
              <a:extLst>
                <a:ext uri="{FF2B5EF4-FFF2-40B4-BE49-F238E27FC236}">
                  <a16:creationId xmlns:a16="http://schemas.microsoft.com/office/drawing/2014/main" id="{076E1E41-5A13-4D36-984A-36340A8F725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72A4121-454D-4B79-AEEC-6DEDA3F55FE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984E680B-FA86-4E4D-9197-AE12AFE70304}"/>
              </a:ext>
            </a:extLst>
          </p:cNvPr>
          <p:cNvGrpSpPr/>
          <p:nvPr/>
        </p:nvGrpSpPr>
        <p:grpSpPr>
          <a:xfrm>
            <a:off x="9832013" y="-223358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225">
              <a:extLst>
                <a:ext uri="{FF2B5EF4-FFF2-40B4-BE49-F238E27FC236}">
                  <a16:creationId xmlns:a16="http://schemas.microsoft.com/office/drawing/2014/main" id="{DF3FAC1C-EBD7-4D71-A2D2-DD379D6E81F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9CC4B211-233B-4ED4-9F1B-23E981E5E653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C65DB87C-271B-4A74-992C-F8FA99FCE942}"/>
              </a:ext>
            </a:extLst>
          </p:cNvPr>
          <p:cNvGrpSpPr/>
          <p:nvPr/>
        </p:nvGrpSpPr>
        <p:grpSpPr>
          <a:xfrm>
            <a:off x="1026167" y="6512646"/>
            <a:ext cx="785040" cy="7853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228">
              <a:extLst>
                <a:ext uri="{FF2B5EF4-FFF2-40B4-BE49-F238E27FC236}">
                  <a16:creationId xmlns:a16="http://schemas.microsoft.com/office/drawing/2014/main" id="{AE02FBCF-7262-4F8D-9E28-0E14264E8BC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B6CB5BB-2F64-44BE-B7A1-5168EE0D50E8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5F3ECDC-495D-466E-855F-15529AB63275}"/>
              </a:ext>
            </a:extLst>
          </p:cNvPr>
          <p:cNvGrpSpPr/>
          <p:nvPr/>
        </p:nvGrpSpPr>
        <p:grpSpPr>
          <a:xfrm>
            <a:off x="5287774" y="58316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231">
              <a:extLst>
                <a:ext uri="{FF2B5EF4-FFF2-40B4-BE49-F238E27FC236}">
                  <a16:creationId xmlns:a16="http://schemas.microsoft.com/office/drawing/2014/main" id="{2725A439-6A61-42D5-9280-67E7E1AF054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964F2FB-C66C-403F-AADF-AE735D98EB2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A3DA4AF-C3CE-4E32-A93B-70C0D03B8B80}"/>
              </a:ext>
            </a:extLst>
          </p:cNvPr>
          <p:cNvGrpSpPr/>
          <p:nvPr/>
        </p:nvGrpSpPr>
        <p:grpSpPr>
          <a:xfrm>
            <a:off x="4246057" y="55611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234">
              <a:extLst>
                <a:ext uri="{FF2B5EF4-FFF2-40B4-BE49-F238E27FC236}">
                  <a16:creationId xmlns:a16="http://schemas.microsoft.com/office/drawing/2014/main" id="{7C544ECD-C64F-46AA-A03C-C5483F1F3DA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58D0C410-EE6F-461C-91F6-17D0BF76B6E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DC3DA464-7044-4341-A927-CBA0E669DF18}"/>
              </a:ext>
            </a:extLst>
          </p:cNvPr>
          <p:cNvGrpSpPr/>
          <p:nvPr/>
        </p:nvGrpSpPr>
        <p:grpSpPr>
          <a:xfrm>
            <a:off x="11003122" y="-122017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237">
              <a:extLst>
                <a:ext uri="{FF2B5EF4-FFF2-40B4-BE49-F238E27FC236}">
                  <a16:creationId xmlns:a16="http://schemas.microsoft.com/office/drawing/2014/main" id="{79CDAB0B-F4DF-4AF8-B0F3-8A6702E9868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319D673-DD65-4910-8610-AA100DCC7A61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2639C6EB-2FB9-41E9-8736-1BDE0246F02F}"/>
              </a:ext>
            </a:extLst>
          </p:cNvPr>
          <p:cNvGrpSpPr/>
          <p:nvPr/>
        </p:nvGrpSpPr>
        <p:grpSpPr>
          <a:xfrm>
            <a:off x="10943273" y="393745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240">
              <a:extLst>
                <a:ext uri="{FF2B5EF4-FFF2-40B4-BE49-F238E27FC236}">
                  <a16:creationId xmlns:a16="http://schemas.microsoft.com/office/drawing/2014/main" id="{E8C0120B-03F0-432F-89EA-3368E7F61AE2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73BBC6B7-5354-429C-B18F-145D10788C5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E4863504-DDAC-41A5-BC02-AA7510CAF110}"/>
              </a:ext>
            </a:extLst>
          </p:cNvPr>
          <p:cNvGrpSpPr/>
          <p:nvPr/>
        </p:nvGrpSpPr>
        <p:grpSpPr>
          <a:xfrm>
            <a:off x="2595166" y="60667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243">
              <a:extLst>
                <a:ext uri="{FF2B5EF4-FFF2-40B4-BE49-F238E27FC236}">
                  <a16:creationId xmlns:a16="http://schemas.microsoft.com/office/drawing/2014/main" id="{25C50B40-37B0-405D-ABFF-6A727DDD772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56B15B8C-6B79-42ED-8200-5ECBEF71BD21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963714E-271E-4E66-B8A1-6A6CDDBD95A4}"/>
              </a:ext>
            </a:extLst>
          </p:cNvPr>
          <p:cNvGrpSpPr/>
          <p:nvPr/>
        </p:nvGrpSpPr>
        <p:grpSpPr>
          <a:xfrm>
            <a:off x="1704536" y="59340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246">
              <a:extLst>
                <a:ext uri="{FF2B5EF4-FFF2-40B4-BE49-F238E27FC236}">
                  <a16:creationId xmlns:a16="http://schemas.microsoft.com/office/drawing/2014/main" id="{2A10D07A-2378-4BEF-8824-D4AC0EAC6EA8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4BC9386-F3B9-4DAC-9EA2-3CC97A716755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D658F4B1-26DF-469E-B693-E80F96349B98}"/>
              </a:ext>
            </a:extLst>
          </p:cNvPr>
          <p:cNvGrpSpPr/>
          <p:nvPr/>
        </p:nvGrpSpPr>
        <p:grpSpPr>
          <a:xfrm>
            <a:off x="392324" y="6354304"/>
            <a:ext cx="422448" cy="4226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4" name="同心圆 249">
              <a:extLst>
                <a:ext uri="{FF2B5EF4-FFF2-40B4-BE49-F238E27FC236}">
                  <a16:creationId xmlns:a16="http://schemas.microsoft.com/office/drawing/2014/main" id="{78C8D99D-D69B-4478-91D7-69642C27862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F974BF3-95EC-4966-8397-AF6D8346444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215F4509-7428-452F-A7AA-A8AD8266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" b="98810" l="4750" r="97333">
                        <a14:foregroundMark x1="58583" y1="3463" x2="58583" y2="3463"/>
                        <a14:foregroundMark x1="63583" y1="4545" x2="63583" y2="4545"/>
                        <a14:foregroundMark x1="66917" y1="5628" x2="66917" y2="5628"/>
                        <a14:foregroundMark x1="68750" y1="8009" x2="68750" y2="80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5998" y="1825864"/>
            <a:ext cx="4705697" cy="36233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17C7D5-DACB-4E75-8745-0D9D85824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680" y="1068433"/>
            <a:ext cx="5189318" cy="4851952"/>
          </a:xfrm>
          <a:prstGeom prst="roundRect">
            <a:avLst>
              <a:gd name="adj" fmla="val 9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92100" dist="38100" dir="10800000" sx="102000" sy="102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1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27">
            <a:extLst>
              <a:ext uri="{FF2B5EF4-FFF2-40B4-BE49-F238E27FC236}">
                <a16:creationId xmlns:a16="http://schemas.microsoft.com/office/drawing/2014/main" id="{F3D8A74D-C9A3-4531-8CC5-0B7802035E35}"/>
              </a:ext>
            </a:extLst>
          </p:cNvPr>
          <p:cNvCxnSpPr/>
          <p:nvPr/>
        </p:nvCxnSpPr>
        <p:spPr>
          <a:xfrm>
            <a:off x="5730400" y="1431899"/>
            <a:ext cx="185609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8">
            <a:extLst>
              <a:ext uri="{FF2B5EF4-FFF2-40B4-BE49-F238E27FC236}">
                <a16:creationId xmlns:a16="http://schemas.microsoft.com/office/drawing/2014/main" id="{D202A865-298E-42A4-93D5-306B48A019E2}"/>
              </a:ext>
            </a:extLst>
          </p:cNvPr>
          <p:cNvCxnSpPr>
            <a:cxnSpLocks/>
          </p:cNvCxnSpPr>
          <p:nvPr/>
        </p:nvCxnSpPr>
        <p:spPr>
          <a:xfrm>
            <a:off x="7586496" y="1424866"/>
            <a:ext cx="0" cy="56874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头: V 形 4"/>
          <p:cNvSpPr txBox="1"/>
          <p:nvPr/>
        </p:nvSpPr>
        <p:spPr>
          <a:xfrm>
            <a:off x="5415765" y="3137471"/>
            <a:ext cx="1360471" cy="583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100" kern="1200"/>
          </a:p>
        </p:txBody>
      </p:sp>
      <p:grpSp>
        <p:nvGrpSpPr>
          <p:cNvPr id="32" name="组合 31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4" name="箭头: V 形 5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2" name="箭头: V 形 51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50" name="箭头: V 形 49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8" name="箭头: V 形 47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6" name="箭头: V 形 45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44" name="箭头: V 形 43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39078" y="573796"/>
            <a:ext cx="576002" cy="972000"/>
            <a:chOff x="-1" y="1781783"/>
            <a:chExt cx="1360473" cy="1943530"/>
          </a:xfrm>
          <a:solidFill>
            <a:srgbClr val="EFF4F5"/>
          </a:solidFill>
        </p:grpSpPr>
        <p:sp>
          <p:nvSpPr>
            <p:cNvPr id="27" name="箭头: V 形 26"/>
            <p:cNvSpPr/>
            <p:nvPr/>
          </p:nvSpPr>
          <p:spPr>
            <a:xfrm rot="5400000">
              <a:off x="-291530" y="2073312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384486" y="818864"/>
            <a:ext cx="68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08C0F59-C47D-4A18-B0E3-642134F99689}"/>
              </a:ext>
            </a:extLst>
          </p:cNvPr>
          <p:cNvGrpSpPr/>
          <p:nvPr/>
        </p:nvGrpSpPr>
        <p:grpSpPr>
          <a:xfrm>
            <a:off x="1405720" y="500709"/>
            <a:ext cx="1856096" cy="1853998"/>
            <a:chOff x="1818903" y="873056"/>
            <a:chExt cx="1893288" cy="187206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62B1F2A-04E4-4FDE-BB06-34EABADA121C}"/>
                </a:ext>
              </a:extLst>
            </p:cNvPr>
            <p:cNvGrpSpPr/>
            <p:nvPr/>
          </p:nvGrpSpPr>
          <p:grpSpPr>
            <a:xfrm>
              <a:off x="1818903" y="873056"/>
              <a:ext cx="1893288" cy="1872069"/>
              <a:chOff x="6276423" y="2353581"/>
              <a:chExt cx="1130407" cy="1130559"/>
            </a:xfrm>
          </p:grpSpPr>
          <p:sp>
            <p:nvSpPr>
              <p:cNvPr id="31" name="淘宝网chenying0907出品 56">
                <a:extLst>
                  <a:ext uri="{FF2B5EF4-FFF2-40B4-BE49-F238E27FC236}">
                    <a16:creationId xmlns:a16="http://schemas.microsoft.com/office/drawing/2014/main" id="{F9F09935-CA34-48FB-9511-807CF0D262DF}"/>
                  </a:ext>
                </a:extLst>
              </p:cNvPr>
              <p:cNvSpPr/>
              <p:nvPr/>
            </p:nvSpPr>
            <p:spPr>
              <a:xfrm>
                <a:off x="6276423" y="2353581"/>
                <a:ext cx="1130407" cy="1130559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>
                <a:innerShdw blurRad="76200">
                  <a:sysClr val="windowText" lastClr="000000">
                    <a:lumMod val="65000"/>
                    <a:lumOff val="35000"/>
                  </a:sysClr>
                </a:inn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35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835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淘宝网chenying0907出品 57">
                <a:extLst>
                  <a:ext uri="{FF2B5EF4-FFF2-40B4-BE49-F238E27FC236}">
                    <a16:creationId xmlns:a16="http://schemas.microsoft.com/office/drawing/2014/main" id="{275CFC6A-59CC-4E78-A778-0AF4DD4B7BDF}"/>
                  </a:ext>
                </a:extLst>
              </p:cNvPr>
              <p:cNvSpPr/>
              <p:nvPr/>
            </p:nvSpPr>
            <p:spPr>
              <a:xfrm>
                <a:off x="6351149" y="2429586"/>
                <a:ext cx="979686" cy="979818"/>
              </a:xfrm>
              <a:prstGeom prst="ellipse">
                <a:avLst/>
              </a:prstGeom>
              <a:solidFill>
                <a:srgbClr val="0F7895"/>
              </a:solidFill>
              <a:ln w="57150" cap="flat" cmpd="sng" algn="ctr">
                <a:solidFill>
                  <a:srgbClr val="0F7895">
                    <a:lumMod val="75000"/>
                  </a:srgbClr>
                </a:solidFill>
                <a:prstDash val="solid"/>
              </a:ln>
              <a:effectLst>
                <a:innerShdw blurRad="63500" dist="114300" dir="18900000">
                  <a:prstClr val="black">
                    <a:alpha val="36000"/>
                  </a:prstClr>
                </a:inn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35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835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B02C4A4-16D6-49C3-8AE2-50D2BF21F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9702" y="1044155"/>
              <a:ext cx="1548518" cy="152413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C330980-ED52-44CE-B78E-7DAD8ECB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92" y="2748093"/>
            <a:ext cx="4374965" cy="3609198"/>
          </a:xfrm>
          <a:prstGeom prst="rect">
            <a:avLst/>
          </a:prstGeom>
          <a:effectLst>
            <a:outerShdw blurRad="2032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CBDD52-132B-41DB-A05A-FB7178FBC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109" y="4093357"/>
            <a:ext cx="2531420" cy="2540761"/>
          </a:xfrm>
          <a:prstGeom prst="rect">
            <a:avLst/>
          </a:prstGeom>
          <a:effectLst>
            <a:outerShdw blurRad="1016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60" name="Straight Connector 27">
            <a:extLst>
              <a:ext uri="{FF2B5EF4-FFF2-40B4-BE49-F238E27FC236}">
                <a16:creationId xmlns:a16="http://schemas.microsoft.com/office/drawing/2014/main" id="{038CDA76-E98C-4294-B29E-835451850E99}"/>
              </a:ext>
            </a:extLst>
          </p:cNvPr>
          <p:cNvCxnSpPr/>
          <p:nvPr/>
        </p:nvCxnSpPr>
        <p:spPr>
          <a:xfrm>
            <a:off x="7580146" y="1426045"/>
            <a:ext cx="1658323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8">
            <a:extLst>
              <a:ext uri="{FF2B5EF4-FFF2-40B4-BE49-F238E27FC236}">
                <a16:creationId xmlns:a16="http://schemas.microsoft.com/office/drawing/2014/main" id="{822F890B-49DD-4CE3-9EDA-CD97104BFE61}"/>
              </a:ext>
            </a:extLst>
          </p:cNvPr>
          <p:cNvCxnSpPr/>
          <p:nvPr/>
        </p:nvCxnSpPr>
        <p:spPr>
          <a:xfrm>
            <a:off x="9244819" y="1423908"/>
            <a:ext cx="0" cy="254076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6F877506-0A34-42D2-868F-CFDB07565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853" y="2132838"/>
            <a:ext cx="2023922" cy="2517461"/>
          </a:xfrm>
          <a:prstGeom prst="rect">
            <a:avLst/>
          </a:prstGeom>
          <a:effectLst>
            <a:outerShdw blurRad="1016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64" name="Straight Connector 27">
            <a:extLst>
              <a:ext uri="{FF2B5EF4-FFF2-40B4-BE49-F238E27FC236}">
                <a16:creationId xmlns:a16="http://schemas.microsoft.com/office/drawing/2014/main" id="{79F37233-28A2-42E0-A9A7-A6B2DE1989C0}"/>
              </a:ext>
            </a:extLst>
          </p:cNvPr>
          <p:cNvCxnSpPr/>
          <p:nvPr/>
        </p:nvCxnSpPr>
        <p:spPr>
          <a:xfrm>
            <a:off x="9236114" y="1429841"/>
            <a:ext cx="185609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28">
            <a:extLst>
              <a:ext uri="{FF2B5EF4-FFF2-40B4-BE49-F238E27FC236}">
                <a16:creationId xmlns:a16="http://schemas.microsoft.com/office/drawing/2014/main" id="{0CADFD7F-C046-4157-94B3-DD1D5C782ABD}"/>
              </a:ext>
            </a:extLst>
          </p:cNvPr>
          <p:cNvCxnSpPr/>
          <p:nvPr/>
        </p:nvCxnSpPr>
        <p:spPr>
          <a:xfrm>
            <a:off x="11071738" y="1425075"/>
            <a:ext cx="0" cy="54702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tailEnd type="oval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29DC0E7-428F-401F-8D73-0C571BA7D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4249" y="2033823"/>
            <a:ext cx="2401270" cy="2536749"/>
          </a:xfrm>
          <a:prstGeom prst="rect">
            <a:avLst/>
          </a:prstGeom>
          <a:effectLst>
            <a:outerShdw blurRad="1016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5E4FFB4-EFD5-409B-BB1E-8CF232358371}"/>
              </a:ext>
            </a:extLst>
          </p:cNvPr>
          <p:cNvSpPr txBox="1"/>
          <p:nvPr/>
        </p:nvSpPr>
        <p:spPr>
          <a:xfrm>
            <a:off x="6138575" y="5583119"/>
            <a:ext cx="158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李子柒</a:t>
            </a:r>
          </a:p>
        </p:txBody>
      </p:sp>
    </p:spTree>
    <p:extLst>
      <p:ext uri="{BB962C8B-B14F-4D97-AF65-F5344CB8AC3E}">
        <p14:creationId xmlns:p14="http://schemas.microsoft.com/office/powerpoint/2010/main" val="42526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>
            <a:extLst>
              <a:ext uri="{FF2B5EF4-FFF2-40B4-BE49-F238E27FC236}">
                <a16:creationId xmlns:a16="http://schemas.microsoft.com/office/drawing/2014/main" id="{2CCC5DB1-A909-48B7-9EE4-14397D21BF04}"/>
              </a:ext>
            </a:extLst>
          </p:cNvPr>
          <p:cNvGrpSpPr/>
          <p:nvPr/>
        </p:nvGrpSpPr>
        <p:grpSpPr>
          <a:xfrm>
            <a:off x="11603649" y="6397392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231">
              <a:extLst>
                <a:ext uri="{FF2B5EF4-FFF2-40B4-BE49-F238E27FC236}">
                  <a16:creationId xmlns:a16="http://schemas.microsoft.com/office/drawing/2014/main" id="{8D919EFB-BA3D-43EC-985A-1410F8F8FD2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F00B7D5C-8DCD-407A-9570-E35B60B9C32B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E921CA8-EBC4-4AA3-9992-77255ED1FFF3}"/>
              </a:ext>
            </a:extLst>
          </p:cNvPr>
          <p:cNvGrpSpPr/>
          <p:nvPr/>
        </p:nvGrpSpPr>
        <p:grpSpPr>
          <a:xfrm>
            <a:off x="10561932" y="6126928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234">
              <a:extLst>
                <a:ext uri="{FF2B5EF4-FFF2-40B4-BE49-F238E27FC236}">
                  <a16:creationId xmlns:a16="http://schemas.microsoft.com/office/drawing/2014/main" id="{632A4409-77BE-4519-9622-8C874E82D54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4EEC502A-6269-4505-8AFC-7153EA9C7C5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23D10935-F70B-4E9F-8F23-AA211EB805A2}"/>
              </a:ext>
            </a:extLst>
          </p:cNvPr>
          <p:cNvGrpSpPr/>
          <p:nvPr/>
        </p:nvGrpSpPr>
        <p:grpSpPr>
          <a:xfrm>
            <a:off x="8911041" y="6632502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243">
              <a:extLst>
                <a:ext uri="{FF2B5EF4-FFF2-40B4-BE49-F238E27FC236}">
                  <a16:creationId xmlns:a16="http://schemas.microsoft.com/office/drawing/2014/main" id="{2B6438B6-08E8-40C0-87C5-259DB5F8D46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A247841A-A5BE-4BBF-A659-AF7663FD5AEE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7271FDB-9B8D-464C-BF18-65F17F6D8D72}"/>
              </a:ext>
            </a:extLst>
          </p:cNvPr>
          <p:cNvGrpSpPr/>
          <p:nvPr/>
        </p:nvGrpSpPr>
        <p:grpSpPr>
          <a:xfrm>
            <a:off x="8020411" y="6499806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246">
              <a:extLst>
                <a:ext uri="{FF2B5EF4-FFF2-40B4-BE49-F238E27FC236}">
                  <a16:creationId xmlns:a16="http://schemas.microsoft.com/office/drawing/2014/main" id="{CBF76508-DEF0-4FBF-B7FE-1925C246A81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5F8CB530-C341-43DB-84D8-3A346CD33B50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任意多边形 57">
            <a:extLst>
              <a:ext uri="{FF2B5EF4-FFF2-40B4-BE49-F238E27FC236}">
                <a16:creationId xmlns:a16="http://schemas.microsoft.com/office/drawing/2014/main" id="{75226A24-6842-4DB9-A7FE-2169EAE3235C}"/>
              </a:ext>
            </a:extLst>
          </p:cNvPr>
          <p:cNvSpPr/>
          <p:nvPr/>
        </p:nvSpPr>
        <p:spPr>
          <a:xfrm flipH="1">
            <a:off x="2771319" y="1689712"/>
            <a:ext cx="1507457" cy="3235691"/>
          </a:xfrm>
          <a:custGeom>
            <a:avLst/>
            <a:gdLst>
              <a:gd name="connsiteX0" fmla="*/ 3300412 w 3903662"/>
              <a:gd name="connsiteY0" fmla="*/ 3300412 w 3903662"/>
              <a:gd name="connsiteX1" fmla="*/ 3300412 w 3903662"/>
              <a:gd name="connsiteY1" fmla="*/ 3300412 w 3903662"/>
              <a:gd name="connsiteX2" fmla="*/ 3300412 w 3903662"/>
              <a:gd name="connsiteY2" fmla="*/ 3300412 w 3903662"/>
              <a:gd name="connsiteX3" fmla="*/ 3300412 w 3903662"/>
              <a:gd name="connsiteY3" fmla="*/ 3300412 w 3903662"/>
              <a:gd name="connsiteX4" fmla="*/ 3300412 w 3903662"/>
              <a:gd name="connsiteY4" fmla="*/ 3300412 w 3903662"/>
              <a:gd name="connsiteX5" fmla="*/ 3300412 w 3903662"/>
              <a:gd name="connsiteY5" fmla="*/ 3300412 w 3903662"/>
              <a:gd name="connsiteX6" fmla="*/ 3300412 w 3903662"/>
              <a:gd name="connsiteY6" fmla="*/ 3300412 w 3903662"/>
              <a:gd name="connsiteX7" fmla="*/ 3300412 w 3903662"/>
              <a:gd name="connsiteY7" fmla="*/ 3300412 w 3903662"/>
              <a:gd name="connsiteX8" fmla="*/ 3300412 w 3903662"/>
              <a:gd name="connsiteY8" fmla="*/ 3300412 w 3903662"/>
              <a:gd name="connsiteX9" fmla="*/ 3300412 w 3903662"/>
              <a:gd name="connsiteY9" fmla="*/ 3300412 w 390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2215" y="435043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21" name="箭头: V 形 20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82215" y="139870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9" name="箭头: V 形 18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20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2215" y="2354708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7" name="箭头: V 形 16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2215" y="3317605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5" name="箭头: V 形 14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2216" y="4300621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3" name="箭头: V 形 12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82216" y="5263517"/>
            <a:ext cx="687647" cy="1193464"/>
            <a:chOff x="0" y="1754502"/>
            <a:chExt cx="1360472" cy="1943530"/>
          </a:xfrm>
          <a:solidFill>
            <a:schemeClr val="accent5">
              <a:lumMod val="75000"/>
            </a:schemeClr>
          </a:solidFill>
        </p:grpSpPr>
        <p:sp>
          <p:nvSpPr>
            <p:cNvPr id="11" name="箭头: V 形 10"/>
            <p:cNvSpPr/>
            <p:nvPr/>
          </p:nvSpPr>
          <p:spPr>
            <a:xfrm rot="5400000">
              <a:off x="-291529" y="2046031"/>
              <a:ext cx="1943530" cy="136047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箭头: V 形 4"/>
            <p:cNvSpPr txBox="1"/>
            <p:nvPr/>
          </p:nvSpPr>
          <p:spPr>
            <a:xfrm>
              <a:off x="1" y="2434738"/>
              <a:ext cx="1360471" cy="5830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00" kern="120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68959" y="1291135"/>
            <a:ext cx="6899041" cy="985688"/>
          </a:xfrm>
          <a:prstGeom prst="roundRect">
            <a:avLst>
              <a:gd name="adj" fmla="val 4937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39700" dist="50800" dir="72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endParaRPr lang="zh-CN" altLang="en-US" sz="6000" b="1" dirty="0">
              <a:gradFill>
                <a:gsLst>
                  <a:gs pos="0">
                    <a:schemeClr val="accent1">
                      <a:lumMod val="89000"/>
                    </a:schemeClr>
                  </a:gs>
                  <a:gs pos="6000">
                    <a:schemeClr val="accent1">
                      <a:lumMod val="89000"/>
                    </a:schemeClr>
                  </a:gs>
                  <a:gs pos="91000">
                    <a:srgbClr val="202C25"/>
                  </a:gs>
                  <a:gs pos="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effectLst>
                <a:glow rad="63500">
                  <a:srgbClr val="4B8F33">
                    <a:alpha val="36000"/>
                  </a:srgbClr>
                </a:glow>
                <a:outerShdw blurRad="63500" dist="127000" dir="5400000" sy="-20000" rotWithShape="0">
                  <a:prstClr val="black">
                    <a:alpha val="25000"/>
                  </a:prst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84226" y="4515980"/>
            <a:ext cx="664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广告给你带来了哪些好处和烦恼？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863670" y="1417801"/>
            <a:ext cx="4697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你喜欢广告吗？</a:t>
            </a:r>
          </a:p>
        </p:txBody>
      </p:sp>
      <p:sp>
        <p:nvSpPr>
          <p:cNvPr id="27" name="箭头: V 形 26"/>
          <p:cNvSpPr/>
          <p:nvPr/>
        </p:nvSpPr>
        <p:spPr>
          <a:xfrm rot="5400000">
            <a:off x="241079" y="771795"/>
            <a:ext cx="972000" cy="576001"/>
          </a:xfrm>
          <a:prstGeom prst="chevron">
            <a:avLst/>
          </a:prstGeom>
          <a:solidFill>
            <a:srgbClr val="EFF4F5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文本框 27"/>
          <p:cNvSpPr txBox="1"/>
          <p:nvPr/>
        </p:nvSpPr>
        <p:spPr>
          <a:xfrm>
            <a:off x="384486" y="818864"/>
            <a:ext cx="68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无处不在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00986" y="1818009"/>
            <a:ext cx="65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82226" y="5650144"/>
            <a:ext cx="622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【A 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 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，不过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可是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只是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……】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D1AE8BE-5F1E-4DE0-B89C-D45B66417B0D}"/>
              </a:ext>
            </a:extLst>
          </p:cNvPr>
          <p:cNvGrpSpPr/>
          <p:nvPr/>
        </p:nvGrpSpPr>
        <p:grpSpPr>
          <a:xfrm>
            <a:off x="9112046" y="-1201767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132">
              <a:extLst>
                <a:ext uri="{FF2B5EF4-FFF2-40B4-BE49-F238E27FC236}">
                  <a16:creationId xmlns:a16="http://schemas.microsoft.com/office/drawing/2014/main" id="{6B12792C-A858-43FA-9840-FFFFF5A4CF6D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F9170EA-1A7E-4BEB-AD1F-AFD3569A366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FFEF93B-4EF3-4575-9C23-31A7707DA049}"/>
              </a:ext>
            </a:extLst>
          </p:cNvPr>
          <p:cNvGrpSpPr/>
          <p:nvPr/>
        </p:nvGrpSpPr>
        <p:grpSpPr>
          <a:xfrm>
            <a:off x="6689861" y="-383129"/>
            <a:ext cx="840197" cy="8405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39">
              <a:extLst>
                <a:ext uri="{FF2B5EF4-FFF2-40B4-BE49-F238E27FC236}">
                  <a16:creationId xmlns:a16="http://schemas.microsoft.com/office/drawing/2014/main" id="{21B7E20E-5392-4CDC-BE47-02BFD2A3721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60AE204-8E29-490C-8BD7-DD4CD7DB78F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9FC6222-EC60-4CA5-A70C-D248AD3DA705}"/>
              </a:ext>
            </a:extLst>
          </p:cNvPr>
          <p:cNvGrpSpPr/>
          <p:nvPr/>
        </p:nvGrpSpPr>
        <p:grpSpPr>
          <a:xfrm>
            <a:off x="7683929" y="-507073"/>
            <a:ext cx="1187204" cy="11876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143">
              <a:extLst>
                <a:ext uri="{FF2B5EF4-FFF2-40B4-BE49-F238E27FC236}">
                  <a16:creationId xmlns:a16="http://schemas.microsoft.com/office/drawing/2014/main" id="{0B7C6C62-1795-407C-AFDA-37C1A6D7F404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89A0E20-F284-43C9-B867-246058C5284C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2D58761-3DF6-4FFC-88C4-D8CAD425DAF0}"/>
              </a:ext>
            </a:extLst>
          </p:cNvPr>
          <p:cNvGrpSpPr/>
          <p:nvPr/>
        </p:nvGrpSpPr>
        <p:grpSpPr>
          <a:xfrm>
            <a:off x="10713518" y="-227931"/>
            <a:ext cx="914281" cy="9146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225">
              <a:extLst>
                <a:ext uri="{FF2B5EF4-FFF2-40B4-BE49-F238E27FC236}">
                  <a16:creationId xmlns:a16="http://schemas.microsoft.com/office/drawing/2014/main" id="{772AFCB8-52C5-4994-8915-FA84F7F5446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208B39D-E5A8-4BB1-AE6B-EEB74C6314E6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91ECF7D-531D-4D2D-9EFF-A1DFB12C17D8}"/>
              </a:ext>
            </a:extLst>
          </p:cNvPr>
          <p:cNvGrpSpPr/>
          <p:nvPr/>
        </p:nvGrpSpPr>
        <p:grpSpPr>
          <a:xfrm>
            <a:off x="11894599" y="395666"/>
            <a:ext cx="297401" cy="2975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240">
              <a:extLst>
                <a:ext uri="{FF2B5EF4-FFF2-40B4-BE49-F238E27FC236}">
                  <a16:creationId xmlns:a16="http://schemas.microsoft.com/office/drawing/2014/main" id="{1DDB4E48-D9DE-41EC-8DCD-C3B4BAD8EB7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201C48B-96B3-4CF8-AB65-4E069871341F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0B915EBD-8431-475F-829E-07DCE10C8281}"/>
              </a:ext>
            </a:extLst>
          </p:cNvPr>
          <p:cNvGrpSpPr/>
          <p:nvPr/>
        </p:nvGrpSpPr>
        <p:grpSpPr>
          <a:xfrm>
            <a:off x="3164564" y="6319940"/>
            <a:ext cx="336611" cy="3367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231">
              <a:extLst>
                <a:ext uri="{FF2B5EF4-FFF2-40B4-BE49-F238E27FC236}">
                  <a16:creationId xmlns:a16="http://schemas.microsoft.com/office/drawing/2014/main" id="{29B3F6BB-A9A8-4FC9-94CA-4DCFC63AB07E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0473575-BA7F-409B-BC02-0681C9EB7249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F58CA787-0CB4-4F71-8040-C4369A5C3E33}"/>
              </a:ext>
            </a:extLst>
          </p:cNvPr>
          <p:cNvGrpSpPr/>
          <p:nvPr/>
        </p:nvGrpSpPr>
        <p:grpSpPr>
          <a:xfrm>
            <a:off x="2122847" y="6049476"/>
            <a:ext cx="705342" cy="70559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234">
              <a:extLst>
                <a:ext uri="{FF2B5EF4-FFF2-40B4-BE49-F238E27FC236}">
                  <a16:creationId xmlns:a16="http://schemas.microsoft.com/office/drawing/2014/main" id="{FD28C29D-6BBD-41D2-988A-112709C457DA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8A79BAB4-F43A-4A07-9F5D-19F7F3936F27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6B6D486A-496A-4401-8873-F3B7396BD23C}"/>
              </a:ext>
            </a:extLst>
          </p:cNvPr>
          <p:cNvGrpSpPr/>
          <p:nvPr/>
        </p:nvGrpSpPr>
        <p:grpSpPr>
          <a:xfrm>
            <a:off x="471956" y="6555050"/>
            <a:ext cx="1572170" cy="15727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243">
              <a:extLst>
                <a:ext uri="{FF2B5EF4-FFF2-40B4-BE49-F238E27FC236}">
                  <a16:creationId xmlns:a16="http://schemas.microsoft.com/office/drawing/2014/main" id="{62757099-FD76-48C1-976C-16C4FDEEE2CC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E59AD971-7FBD-4F85-86E4-6AFDD7478E8A}"/>
                </a:ext>
              </a:extLst>
            </p:cNvPr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643E0524-EF39-426D-8014-FB23237FA9A6}"/>
              </a:ext>
            </a:extLst>
          </p:cNvPr>
          <p:cNvGrpSpPr/>
          <p:nvPr/>
        </p:nvGrpSpPr>
        <p:grpSpPr>
          <a:xfrm>
            <a:off x="-418674" y="6422354"/>
            <a:ext cx="693499" cy="6937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246">
              <a:extLst>
                <a:ext uri="{FF2B5EF4-FFF2-40B4-BE49-F238E27FC236}">
                  <a16:creationId xmlns:a16="http://schemas.microsoft.com/office/drawing/2014/main" id="{FBA19342-3DD8-4771-9E1B-941A3F761805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B509937D-DB8B-45D7-8BA5-B37D4C91816E}"/>
                </a:ext>
              </a:extLst>
            </p:cNvPr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A513BAB2-6C57-43D6-A7ED-670E3E0677EA}"/>
              </a:ext>
            </a:extLst>
          </p:cNvPr>
          <p:cNvSpPr txBox="1"/>
          <p:nvPr/>
        </p:nvSpPr>
        <p:spPr>
          <a:xfrm>
            <a:off x="1883291" y="644331"/>
            <a:ext cx="2593782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p3d prstMaterial="powder"/>
          </a:bodyPr>
          <a:lstStyle/>
          <a:p>
            <a:pPr algn="ctr"/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小组讨论</a:t>
            </a:r>
          </a:p>
        </p:txBody>
      </p:sp>
      <p:pic>
        <p:nvPicPr>
          <p:cNvPr id="82" name="Picture 3" descr="C:\Users\Administrator\Desktop\微立体创业计划\005.png">
            <a:extLst>
              <a:ext uri="{FF2B5EF4-FFF2-40B4-BE49-F238E27FC236}">
                <a16:creationId xmlns:a16="http://schemas.microsoft.com/office/drawing/2014/main" id="{92362DE5-EE3B-4148-91F2-3F150B1C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92" y="629897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C:\Users\Administrator\Desktop\微立体创业计划\004.png">
            <a:extLst>
              <a:ext uri="{FF2B5EF4-FFF2-40B4-BE49-F238E27FC236}">
                <a16:creationId xmlns:a16="http://schemas.microsoft.com/office/drawing/2014/main" id="{0E791F83-F6E2-41BE-9050-D0D17968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91" y="639269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76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0.00417 L -0.00026 0.14004 " pathEditMode="relative" rAng="0" ptsTypes="AA" p14:bounceEnd="48000">
                                          <p:cBhvr>
                                            <p:cTn id="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52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2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1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82 -0.00139 L -0.08321 0.11551 C -0.10261 0.14028 -0.11354 0.17732 -0.11354 0.21667 C -0.11354 0.26065 -0.10261 0.29561 -0.08321 0.32084 L 0.00221 0.44028 " pathEditMode="relative" rAng="5400000" ptsTypes="AAAAA">
                                          <p:cBhvr>
                                            <p:cTn id="13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42" y="220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" grpId="0" animBg="1"/>
          <p:bldP spid="2" grpId="1" animBg="1"/>
          <p:bldP spid="24" grpId="0"/>
          <p:bldP spid="25" grpId="0"/>
          <p:bldP spid="3" grpId="0"/>
          <p:bldP spid="8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7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0.00417 L -0.00026 0.14004 " pathEditMode="relative" rAng="0" ptsTypes="AA">
                                          <p:cBhvr>
                                            <p:cTn id="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7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52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repeatCount="3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52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52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6" presetClass="emph" presetSubtype="0" repeatCount="3000" fill="hold" nodeType="withEffect">
                                      <p:stCondLst>
                                        <p:cond delay="4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2" presetID="26" presetClass="emph" presetSubtype="0" repeatCount="3000" fill="hold" nodeType="withEffect">
                                      <p:stCondLst>
                                        <p:cond delay="81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1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82 -0.00139 L -0.08321 0.11551 C -0.10261 0.14028 -0.11354 0.17732 -0.11354 0.21667 C -0.11354 0.26065 -0.10261 0.29561 -0.08321 0.32084 L 0.00221 0.44028 " pathEditMode="relative" rAng="5400000" ptsTypes="AAAAA">
                                          <p:cBhvr>
                                            <p:cTn id="13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42" y="2208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" grpId="0" animBg="1"/>
          <p:bldP spid="2" grpId="1" animBg="1"/>
          <p:bldP spid="24" grpId="0"/>
          <p:bldP spid="25" grpId="0"/>
          <p:bldP spid="3" grpId="0"/>
          <p:bldP spid="81" grpId="0"/>
        </p:bldLst>
      </p:timing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紫罗兰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2051</TotalTime>
  <Words>252</Words>
  <Application>Microsoft Office PowerPoint</Application>
  <PresentationFormat>宽屏</PresentationFormat>
  <Paragraphs>85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等线</vt:lpstr>
      <vt:lpstr>等线 Light</vt:lpstr>
      <vt:lpstr>方正粗黑宋简体</vt:lpstr>
      <vt:lpstr>华文细黑</vt:lpstr>
      <vt:lpstr>微软雅黑</vt:lpstr>
      <vt:lpstr>Arial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怡兆 钱</dc:creator>
  <cp:lastModifiedBy>胡 惠怡</cp:lastModifiedBy>
  <cp:revision>39</cp:revision>
  <dcterms:created xsi:type="dcterms:W3CDTF">2021-11-12T09:46:00Z</dcterms:created>
  <dcterms:modified xsi:type="dcterms:W3CDTF">2021-11-17T10:32:33Z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7DBAD86902664EC8BC146A733B225961</vt:lpwstr>
  </property>
  <property fmtid="{D5CDD505-2E9C-101B-9397-08002B2CF9AE}" pid="3" name="KSOProductBuildVer">
    <vt:lpwstr>2052-11.1.0.11045</vt:lpwstr>
  </property>
</Properties>
</file>