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6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7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427" r:id="rId2"/>
    <p:sldId id="330" r:id="rId3"/>
    <p:sldId id="331" r:id="rId4"/>
    <p:sldId id="311" r:id="rId5"/>
    <p:sldId id="258" r:id="rId6"/>
    <p:sldId id="323" r:id="rId7"/>
    <p:sldId id="328" r:id="rId8"/>
    <p:sldId id="329" r:id="rId9"/>
    <p:sldId id="390" r:id="rId10"/>
    <p:sldId id="319" r:id="rId11"/>
    <p:sldId id="317" r:id="rId12"/>
    <p:sldId id="332" r:id="rId13"/>
    <p:sldId id="265" r:id="rId14"/>
    <p:sldId id="322" r:id="rId15"/>
    <p:sldId id="266" r:id="rId16"/>
    <p:sldId id="334" r:id="rId17"/>
    <p:sldId id="336" r:id="rId18"/>
    <p:sldId id="263" r:id="rId19"/>
    <p:sldId id="264" r:id="rId20"/>
    <p:sldId id="337" r:id="rId21"/>
    <p:sldId id="338" r:id="rId22"/>
    <p:sldId id="268" r:id="rId23"/>
    <p:sldId id="269" r:id="rId24"/>
    <p:sldId id="429" r:id="rId25"/>
    <p:sldId id="430" r:id="rId26"/>
    <p:sldId id="292" r:id="rId27"/>
    <p:sldId id="340" r:id="rId28"/>
    <p:sldId id="325" r:id="rId29"/>
    <p:sldId id="271" r:id="rId30"/>
    <p:sldId id="355" r:id="rId31"/>
    <p:sldId id="326" r:id="rId32"/>
    <p:sldId id="279" r:id="rId33"/>
    <p:sldId id="341" r:id="rId34"/>
    <p:sldId id="343" r:id="rId35"/>
    <p:sldId id="342" r:id="rId36"/>
    <p:sldId id="280" r:id="rId37"/>
    <p:sldId id="275" r:id="rId38"/>
    <p:sldId id="344" r:id="rId39"/>
    <p:sldId id="346" r:id="rId40"/>
    <p:sldId id="281" r:id="rId41"/>
    <p:sldId id="347" r:id="rId42"/>
    <p:sldId id="348" r:id="rId43"/>
    <p:sldId id="349" r:id="rId44"/>
    <p:sldId id="350" r:id="rId45"/>
    <p:sldId id="321" r:id="rId46"/>
    <p:sldId id="310" r:id="rId47"/>
    <p:sldId id="428" r:id="rId48"/>
  </p:sldIdLst>
  <p:sldSz cx="13004800" cy="9753600"/>
  <p:notesSz cx="6858000" cy="9144000"/>
  <p:defaultTextStyle>
    <a:defPPr>
      <a:defRPr lang="zh-CN"/>
    </a:defPPr>
    <a:lvl1pPr marL="0" lvl="0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1pPr>
    <a:lvl2pPr marL="457200" lvl="1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2pPr>
    <a:lvl3pPr marL="914400" lvl="2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3pPr>
    <a:lvl4pPr marL="1371600" lvl="3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4pPr>
    <a:lvl5pPr marL="1828800" lvl="4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5pPr>
    <a:lvl6pPr marL="2286000" lvl="5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6pPr>
    <a:lvl7pPr marL="2743200" lvl="6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7pPr>
    <a:lvl8pPr marL="3200400" lvl="7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8pPr>
    <a:lvl9pPr marL="3657600" lvl="8" indent="0" algn="l" defTabSz="584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rgbClr val="000000"/>
        </a:solidFill>
        <a:latin typeface="Helvetica Neue" charset="0"/>
        <a:ea typeface="Helvetica Neue" charset="0"/>
        <a:cs typeface="+mn-cs"/>
        <a:sym typeface="Helvetica Neu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2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6633"/>
    <a:srgbClr val="CC9900"/>
    <a:srgbClr val="FF9966"/>
    <a:srgbClr val="3366CC"/>
    <a:srgbClr val="E6E6E6"/>
    <a:srgbClr val="FF99CC"/>
    <a:srgbClr val="B3C987"/>
    <a:srgbClr val="FFCC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21" autoAdjust="0"/>
    <p:restoredTop sz="94605"/>
  </p:normalViewPr>
  <p:slideViewPr>
    <p:cSldViewPr showGuides="1">
      <p:cViewPr varScale="1">
        <p:scale>
          <a:sx n="35" d="100"/>
          <a:sy n="35" d="100"/>
        </p:scale>
        <p:origin x="19" y="725"/>
      </p:cViewPr>
      <p:guideLst>
        <p:guide orient="horz" pos="3021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Click to edit Master text styles</a:t>
            </a:r>
          </a:p>
          <a:p>
            <a:pPr marL="0" marR="0" lvl="1" indent="228600" algn="l" defTabSz="457200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Second level</a:t>
            </a:r>
          </a:p>
          <a:p>
            <a:pPr marL="0" marR="0" lvl="2" indent="457200" algn="l" defTabSz="457200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Third level</a:t>
            </a:r>
          </a:p>
          <a:p>
            <a:pPr marL="0" marR="0" lvl="3" indent="685800" algn="l" defTabSz="457200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Fourth level</a:t>
            </a:r>
          </a:p>
          <a:p>
            <a:pPr marL="0" marR="0" lvl="4" indent="914400" algn="l" defTabSz="457200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fontAlgn="base" hangingPunct="0">
      <a:lnSpc>
        <a:spcPct val="116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6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6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6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6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66238" y="3028950"/>
            <a:ext cx="2762250" cy="49895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974725" y="3028950"/>
            <a:ext cx="8139113" cy="49895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949450" y="5526088"/>
            <a:ext cx="4475163" cy="2492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77013" y="5526088"/>
            <a:ext cx="4476750" cy="2492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 vert="horz" wrap="square" lIns="50800" tIns="50800" rIns="50800" bIns="50800" numCol="1" anchor="ctr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Helvetica Neue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74725" y="3028950"/>
            <a:ext cx="11053763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zh-CN" altLang="zh-CN">
                <a:sym typeface="Helvetica Neue Medium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949450" y="5526088"/>
            <a:ext cx="9104313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/>
          <a:lstStyle/>
          <a:p>
            <a:pPr lvl="0"/>
            <a:r>
              <a:rPr lang="zh-CN" altLang="zh-CN">
                <a:sym typeface="Helvetica Neue" charset="0"/>
              </a:rPr>
              <a:t>Click to edit Master text styles</a:t>
            </a:r>
          </a:p>
          <a:p>
            <a:pPr lvl="1"/>
            <a:r>
              <a:rPr lang="zh-CN" altLang="zh-CN">
                <a:sym typeface="Helvetica Neue" charset="0"/>
              </a:rPr>
              <a:t>Second level</a:t>
            </a:r>
          </a:p>
          <a:p>
            <a:pPr lvl="2"/>
            <a:r>
              <a:rPr lang="zh-CN" altLang="zh-CN">
                <a:sym typeface="Helvetica Neue" charset="0"/>
              </a:rPr>
              <a:t>Third level</a:t>
            </a:r>
          </a:p>
          <a:p>
            <a:pPr lvl="3"/>
            <a:r>
              <a:rPr lang="zh-CN" altLang="zh-CN">
                <a:sym typeface="Helvetica Neue" charset="0"/>
              </a:rPr>
              <a:t>Fourth level</a:t>
            </a:r>
          </a:p>
          <a:p>
            <a:pPr lvl="4"/>
            <a:r>
              <a:rPr lang="zh-CN" altLang="zh-CN">
                <a:sym typeface="Helvetica Neue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6327775" y="9296400"/>
            <a:ext cx="339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/>
          <a:lstStyle>
            <a:lvl1pPr>
              <a:defRPr sz="1600" b="0">
                <a:latin typeface="Helvetica Neue Light" charset="0"/>
              </a:defRPr>
            </a:lvl1pPr>
          </a:lstStyle>
          <a:p>
            <a:pPr lvl="0" eaLnBrk="1"/>
            <a:fld id="{9A0DB2DC-4C9A-4742-B13C-FB6460FD3503}" type="slidenum">
              <a:rPr lang="zh-CN" altLang="zh-CN">
                <a:cs typeface="Helvetica Neue Light" charset="0"/>
                <a:sym typeface="Helvetica Neue Light" charset="0"/>
              </a:rPr>
              <a:t>‹#›</a:t>
            </a:fld>
            <a:endParaRPr lang="zh-CN" altLang="zh-CN">
              <a:latin typeface="Helvetica Neue" charset="0"/>
              <a:cs typeface="Helvetica Neue Light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8000" kern="1200">
          <a:solidFill>
            <a:srgbClr val="000000"/>
          </a:solidFill>
          <a:latin typeface="+mj-lt"/>
          <a:ea typeface="+mj-ea"/>
          <a:cs typeface="+mj-cs"/>
          <a:sym typeface="Helvetica Neue Medium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9pPr>
    </p:titleStyle>
    <p:bodyStyle>
      <a:lvl1pPr algn="ctr" defTabSz="584200" rtl="0" fontAlgn="base" hangingPunct="0">
        <a:spcBef>
          <a:spcPts val="4200"/>
        </a:spcBef>
        <a:spcAft>
          <a:spcPct val="0"/>
        </a:spcAft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1pPr>
      <a:lvl2pPr indent="444500" algn="ctr" defTabSz="584200" rtl="0" fontAlgn="base" hangingPunct="0">
        <a:spcBef>
          <a:spcPts val="4200"/>
        </a:spcBef>
        <a:spcAft>
          <a:spcPct val="0"/>
        </a:spcAft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2pPr>
      <a:lvl3pPr indent="889000" algn="ctr" defTabSz="584200" rtl="0" fontAlgn="base" hangingPunct="0">
        <a:spcBef>
          <a:spcPts val="4200"/>
        </a:spcBef>
        <a:spcAft>
          <a:spcPct val="0"/>
        </a:spcAft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3pPr>
      <a:lvl4pPr indent="1333500" algn="ctr" defTabSz="584200" rtl="0" fontAlgn="base" hangingPunct="0">
        <a:spcBef>
          <a:spcPts val="4200"/>
        </a:spcBef>
        <a:spcAft>
          <a:spcPct val="0"/>
        </a:spcAft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4pPr>
      <a:lvl5pPr indent="1778000" algn="ctr" defTabSz="584200" rtl="0" fontAlgn="base" hangingPunct="0">
        <a:spcBef>
          <a:spcPts val="4200"/>
        </a:spcBef>
        <a:spcAft>
          <a:spcPct val="0"/>
        </a:spcAft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" Target="slide18.xml"/><Relationship Id="rId5" Type="http://schemas.openxmlformats.org/officeDocument/2006/relationships/slide" Target="slide15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slide" Target="slide12.xml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0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image" Target="../media/image3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_副本"/>
          <p:cNvPicPr>
            <a:picLocks noChangeAspect="1"/>
          </p:cNvPicPr>
          <p:nvPr/>
        </p:nvPicPr>
        <p:blipFill>
          <a:blip r:embed="rId2"/>
          <a:srcRect t="1989"/>
          <a:stretch>
            <a:fillRect/>
          </a:stretch>
        </p:blipFill>
        <p:spPr>
          <a:xfrm>
            <a:off x="0" y="0"/>
            <a:ext cx="13005435" cy="975423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 Neue" charset="0"/>
                <a:sym typeface="Helvetica Neue" charset="0"/>
              </a:rPr>
              <a:t>第十一课</a:t>
            </a:r>
            <a:b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 Neue" charset="0"/>
                <a:sym typeface="Helvetica Neue" charset="0"/>
              </a:rPr>
            </a:br>
            <a:r>
              <a:rPr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 charset="0"/>
                <a:sym typeface="+mn-ea"/>
              </a:rPr>
              <a:t>我在学校食堂吃饭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5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 charset="0"/>
                <a:sym typeface="+mn-ea"/>
              </a:rPr>
              <a:t>课文二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uild="p" animBg="1"/>
      <p:bldP spid="8" grpI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605768" y="3567516"/>
            <a:ext cx="9433048" cy="204401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 useBgFill="1">
        <p:nvSpPr>
          <p:cNvPr id="14" name="矩形 13"/>
          <p:cNvSpPr/>
          <p:nvPr/>
        </p:nvSpPr>
        <p:spPr>
          <a:xfrm>
            <a:off x="2829817" y="4524978"/>
            <a:ext cx="7344816" cy="598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>
        <p:nvSpPr>
          <p:cNvPr id="6" name="矩形 5"/>
          <p:cNvSpPr/>
          <p:nvPr/>
        </p:nvSpPr>
        <p:spPr bwMode="auto">
          <a:xfrm>
            <a:off x="1605768" y="3868688"/>
            <a:ext cx="9433048" cy="1441666"/>
          </a:xfrm>
          <a:prstGeom prst="rect">
            <a:avLst/>
          </a:prstGeom>
          <a:solidFill>
            <a:srgbClr val="FF0000">
              <a:alpha val="78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69952" y="3868685"/>
            <a:ext cx="7704681" cy="144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三、学习新课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593385"/>
            <a:ext cx="13004800" cy="7531887"/>
          </a:xfrm>
          <a:prstGeom prst="rect">
            <a:avLst/>
          </a:prstGeom>
          <a:solidFill>
            <a:srgbClr val="FFC000">
              <a:alpha val="12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51950" y="1737401"/>
            <a:ext cx="8100900" cy="20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r>
              <a:rPr lang="zh-CN" altLang="en-US" sz="72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  </a:t>
            </a:r>
            <a:r>
              <a:rPr lang="zh-CN" altLang="en-US" sz="7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Helvetica Neue" charset="0"/>
                <a:sym typeface="Helvetica Neue" charset="0"/>
              </a:rPr>
              <a:t>我在学校食堂吃饭</a:t>
            </a:r>
          </a:p>
          <a:p>
            <a:pPr eaLnBrk="1">
              <a:defRPr/>
            </a:pP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课文二</a:t>
            </a:r>
            <a:endParaRPr lang="zh-CN" altLang="zh-CN" sz="54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: 圆角 2"/>
          <p:cNvSpPr/>
          <p:nvPr/>
        </p:nvSpPr>
        <p:spPr bwMode="auto">
          <a:xfrm>
            <a:off x="3085129" y="4084712"/>
            <a:ext cx="7200800" cy="4752528"/>
          </a:xfrm>
          <a:custGeom>
            <a:avLst/>
            <a:gdLst>
              <a:gd name="connsiteX0" fmla="*/ 0 w 7200800"/>
              <a:gd name="connsiteY0" fmla="*/ 792104 h 4752528"/>
              <a:gd name="connsiteX1" fmla="*/ 792104 w 7200800"/>
              <a:gd name="connsiteY1" fmla="*/ 0 h 4752528"/>
              <a:gd name="connsiteX2" fmla="*/ 1353763 w 7200800"/>
              <a:gd name="connsiteY2" fmla="*/ 0 h 4752528"/>
              <a:gd name="connsiteX3" fmla="*/ 2027754 w 7200800"/>
              <a:gd name="connsiteY3" fmla="*/ 0 h 4752528"/>
              <a:gd name="connsiteX4" fmla="*/ 2420916 w 7200800"/>
              <a:gd name="connsiteY4" fmla="*/ 0 h 4752528"/>
              <a:gd name="connsiteX5" fmla="*/ 2982575 w 7200800"/>
              <a:gd name="connsiteY5" fmla="*/ 0 h 4752528"/>
              <a:gd name="connsiteX6" fmla="*/ 3488068 w 7200800"/>
              <a:gd name="connsiteY6" fmla="*/ 0 h 4752528"/>
              <a:gd name="connsiteX7" fmla="*/ 3881230 w 7200800"/>
              <a:gd name="connsiteY7" fmla="*/ 0 h 4752528"/>
              <a:gd name="connsiteX8" fmla="*/ 4330557 w 7200800"/>
              <a:gd name="connsiteY8" fmla="*/ 0 h 4752528"/>
              <a:gd name="connsiteX9" fmla="*/ 4836050 w 7200800"/>
              <a:gd name="connsiteY9" fmla="*/ 0 h 4752528"/>
              <a:gd name="connsiteX10" fmla="*/ 5510041 w 7200800"/>
              <a:gd name="connsiteY10" fmla="*/ 0 h 4752528"/>
              <a:gd name="connsiteX11" fmla="*/ 6408696 w 7200800"/>
              <a:gd name="connsiteY11" fmla="*/ 0 h 4752528"/>
              <a:gd name="connsiteX12" fmla="*/ 7200800 w 7200800"/>
              <a:gd name="connsiteY12" fmla="*/ 792104 h 4752528"/>
              <a:gd name="connsiteX13" fmla="*/ 7200800 w 7200800"/>
              <a:gd name="connsiteY13" fmla="*/ 1383524 h 4752528"/>
              <a:gd name="connsiteX14" fmla="*/ 7200800 w 7200800"/>
              <a:gd name="connsiteY14" fmla="*/ 1816527 h 4752528"/>
              <a:gd name="connsiteX15" fmla="*/ 7200800 w 7200800"/>
              <a:gd name="connsiteY15" fmla="*/ 2249531 h 4752528"/>
              <a:gd name="connsiteX16" fmla="*/ 7200800 w 7200800"/>
              <a:gd name="connsiteY16" fmla="*/ 2745901 h 4752528"/>
              <a:gd name="connsiteX17" fmla="*/ 7200800 w 7200800"/>
              <a:gd name="connsiteY17" fmla="*/ 3337321 h 4752528"/>
              <a:gd name="connsiteX18" fmla="*/ 7200800 w 7200800"/>
              <a:gd name="connsiteY18" fmla="*/ 3960424 h 4752528"/>
              <a:gd name="connsiteX19" fmla="*/ 6408696 w 7200800"/>
              <a:gd name="connsiteY19" fmla="*/ 4752528 h 4752528"/>
              <a:gd name="connsiteX20" fmla="*/ 5734705 w 7200800"/>
              <a:gd name="connsiteY20" fmla="*/ 4752528 h 4752528"/>
              <a:gd name="connsiteX21" fmla="*/ 5060714 w 7200800"/>
              <a:gd name="connsiteY21" fmla="*/ 4752528 h 4752528"/>
              <a:gd name="connsiteX22" fmla="*/ 4667552 w 7200800"/>
              <a:gd name="connsiteY22" fmla="*/ 4752528 h 4752528"/>
              <a:gd name="connsiteX23" fmla="*/ 4105893 w 7200800"/>
              <a:gd name="connsiteY23" fmla="*/ 4752528 h 4752528"/>
              <a:gd name="connsiteX24" fmla="*/ 3656566 w 7200800"/>
              <a:gd name="connsiteY24" fmla="*/ 4752528 h 4752528"/>
              <a:gd name="connsiteX25" fmla="*/ 2982575 w 7200800"/>
              <a:gd name="connsiteY25" fmla="*/ 4752528 h 4752528"/>
              <a:gd name="connsiteX26" fmla="*/ 2533248 w 7200800"/>
              <a:gd name="connsiteY26" fmla="*/ 4752528 h 4752528"/>
              <a:gd name="connsiteX27" fmla="*/ 2083920 w 7200800"/>
              <a:gd name="connsiteY27" fmla="*/ 4752528 h 4752528"/>
              <a:gd name="connsiteX28" fmla="*/ 1466095 w 7200800"/>
              <a:gd name="connsiteY28" fmla="*/ 4752528 h 4752528"/>
              <a:gd name="connsiteX29" fmla="*/ 792104 w 7200800"/>
              <a:gd name="connsiteY29" fmla="*/ 4752528 h 4752528"/>
              <a:gd name="connsiteX30" fmla="*/ 0 w 7200800"/>
              <a:gd name="connsiteY30" fmla="*/ 3960424 h 4752528"/>
              <a:gd name="connsiteX31" fmla="*/ 0 w 7200800"/>
              <a:gd name="connsiteY31" fmla="*/ 3369004 h 4752528"/>
              <a:gd name="connsiteX32" fmla="*/ 0 w 7200800"/>
              <a:gd name="connsiteY32" fmla="*/ 2936001 h 4752528"/>
              <a:gd name="connsiteX33" fmla="*/ 0 w 7200800"/>
              <a:gd name="connsiteY33" fmla="*/ 2439630 h 4752528"/>
              <a:gd name="connsiteX34" fmla="*/ 0 w 7200800"/>
              <a:gd name="connsiteY34" fmla="*/ 1943260 h 4752528"/>
              <a:gd name="connsiteX35" fmla="*/ 0 w 7200800"/>
              <a:gd name="connsiteY35" fmla="*/ 1415207 h 4752528"/>
              <a:gd name="connsiteX36" fmla="*/ 0 w 7200800"/>
              <a:gd name="connsiteY36" fmla="*/ 792104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00800" h="4752528" fill="none" extrusionOk="0">
                <a:moveTo>
                  <a:pt x="0" y="792104"/>
                </a:moveTo>
                <a:cubicBezTo>
                  <a:pt x="5656" y="452390"/>
                  <a:pt x="367629" y="-3165"/>
                  <a:pt x="792104" y="0"/>
                </a:cubicBezTo>
                <a:cubicBezTo>
                  <a:pt x="1019332" y="-40281"/>
                  <a:pt x="1174340" y="22063"/>
                  <a:pt x="1353763" y="0"/>
                </a:cubicBezTo>
                <a:cubicBezTo>
                  <a:pt x="1533186" y="-22063"/>
                  <a:pt x="1867299" y="1664"/>
                  <a:pt x="2027754" y="0"/>
                </a:cubicBezTo>
                <a:cubicBezTo>
                  <a:pt x="2188209" y="-1664"/>
                  <a:pt x="2321623" y="21260"/>
                  <a:pt x="2420916" y="0"/>
                </a:cubicBezTo>
                <a:cubicBezTo>
                  <a:pt x="2520209" y="-21260"/>
                  <a:pt x="2747445" y="40517"/>
                  <a:pt x="2982575" y="0"/>
                </a:cubicBezTo>
                <a:cubicBezTo>
                  <a:pt x="3217705" y="-40517"/>
                  <a:pt x="3368508" y="26232"/>
                  <a:pt x="3488068" y="0"/>
                </a:cubicBezTo>
                <a:cubicBezTo>
                  <a:pt x="3607628" y="-26232"/>
                  <a:pt x="3755441" y="7201"/>
                  <a:pt x="3881230" y="0"/>
                </a:cubicBezTo>
                <a:cubicBezTo>
                  <a:pt x="4007019" y="-7201"/>
                  <a:pt x="4225848" y="51995"/>
                  <a:pt x="4330557" y="0"/>
                </a:cubicBezTo>
                <a:cubicBezTo>
                  <a:pt x="4435266" y="-51995"/>
                  <a:pt x="4592938" y="5899"/>
                  <a:pt x="4836050" y="0"/>
                </a:cubicBezTo>
                <a:cubicBezTo>
                  <a:pt x="5079162" y="-5899"/>
                  <a:pt x="5253799" y="28869"/>
                  <a:pt x="5510041" y="0"/>
                </a:cubicBezTo>
                <a:cubicBezTo>
                  <a:pt x="5766283" y="-28869"/>
                  <a:pt x="6075022" y="78404"/>
                  <a:pt x="6408696" y="0"/>
                </a:cubicBezTo>
                <a:cubicBezTo>
                  <a:pt x="6936576" y="-487"/>
                  <a:pt x="7304966" y="365811"/>
                  <a:pt x="7200800" y="792104"/>
                </a:cubicBezTo>
                <a:cubicBezTo>
                  <a:pt x="7249880" y="1027994"/>
                  <a:pt x="7175463" y="1129605"/>
                  <a:pt x="7200800" y="1383524"/>
                </a:cubicBezTo>
                <a:cubicBezTo>
                  <a:pt x="7226137" y="1637443"/>
                  <a:pt x="7155623" y="1664529"/>
                  <a:pt x="7200800" y="1816527"/>
                </a:cubicBezTo>
                <a:cubicBezTo>
                  <a:pt x="7245977" y="1968525"/>
                  <a:pt x="7166107" y="2108282"/>
                  <a:pt x="7200800" y="2249531"/>
                </a:cubicBezTo>
                <a:cubicBezTo>
                  <a:pt x="7235493" y="2390780"/>
                  <a:pt x="7141258" y="2637639"/>
                  <a:pt x="7200800" y="2745901"/>
                </a:cubicBezTo>
                <a:cubicBezTo>
                  <a:pt x="7260342" y="2854163"/>
                  <a:pt x="7149784" y="3072448"/>
                  <a:pt x="7200800" y="3337321"/>
                </a:cubicBezTo>
                <a:cubicBezTo>
                  <a:pt x="7251816" y="3602194"/>
                  <a:pt x="7141134" y="3678747"/>
                  <a:pt x="7200800" y="3960424"/>
                </a:cubicBezTo>
                <a:cubicBezTo>
                  <a:pt x="7216956" y="4380994"/>
                  <a:pt x="6861563" y="4751561"/>
                  <a:pt x="6408696" y="4752528"/>
                </a:cubicBezTo>
                <a:cubicBezTo>
                  <a:pt x="6188313" y="4796963"/>
                  <a:pt x="6052724" y="4739478"/>
                  <a:pt x="5734705" y="4752528"/>
                </a:cubicBezTo>
                <a:cubicBezTo>
                  <a:pt x="5416686" y="4765578"/>
                  <a:pt x="5259670" y="4685539"/>
                  <a:pt x="5060714" y="4752528"/>
                </a:cubicBezTo>
                <a:cubicBezTo>
                  <a:pt x="4861758" y="4819517"/>
                  <a:pt x="4770034" y="4706559"/>
                  <a:pt x="4667552" y="4752528"/>
                </a:cubicBezTo>
                <a:cubicBezTo>
                  <a:pt x="4565070" y="4798497"/>
                  <a:pt x="4230005" y="4713961"/>
                  <a:pt x="4105893" y="4752528"/>
                </a:cubicBezTo>
                <a:cubicBezTo>
                  <a:pt x="3981781" y="4791095"/>
                  <a:pt x="3754906" y="4706490"/>
                  <a:pt x="3656566" y="4752528"/>
                </a:cubicBezTo>
                <a:cubicBezTo>
                  <a:pt x="3558226" y="4798566"/>
                  <a:pt x="3270695" y="4733857"/>
                  <a:pt x="2982575" y="4752528"/>
                </a:cubicBezTo>
                <a:cubicBezTo>
                  <a:pt x="2694455" y="4771199"/>
                  <a:pt x="2730857" y="4715728"/>
                  <a:pt x="2533248" y="4752528"/>
                </a:cubicBezTo>
                <a:cubicBezTo>
                  <a:pt x="2335639" y="4789328"/>
                  <a:pt x="2306515" y="4729489"/>
                  <a:pt x="2083920" y="4752528"/>
                </a:cubicBezTo>
                <a:cubicBezTo>
                  <a:pt x="1861325" y="4775567"/>
                  <a:pt x="1611520" y="4708775"/>
                  <a:pt x="1466095" y="4752528"/>
                </a:cubicBezTo>
                <a:cubicBezTo>
                  <a:pt x="1320670" y="4796281"/>
                  <a:pt x="1103523" y="4674485"/>
                  <a:pt x="792104" y="4752528"/>
                </a:cubicBezTo>
                <a:cubicBezTo>
                  <a:pt x="334961" y="4831977"/>
                  <a:pt x="-12503" y="4293245"/>
                  <a:pt x="0" y="3960424"/>
                </a:cubicBezTo>
                <a:cubicBezTo>
                  <a:pt x="-31589" y="3789326"/>
                  <a:pt x="18715" y="3614034"/>
                  <a:pt x="0" y="3369004"/>
                </a:cubicBezTo>
                <a:cubicBezTo>
                  <a:pt x="-18715" y="3123974"/>
                  <a:pt x="10826" y="3054161"/>
                  <a:pt x="0" y="2936001"/>
                </a:cubicBezTo>
                <a:cubicBezTo>
                  <a:pt x="-10826" y="2817841"/>
                  <a:pt x="16204" y="2540995"/>
                  <a:pt x="0" y="2439630"/>
                </a:cubicBezTo>
                <a:cubicBezTo>
                  <a:pt x="-16204" y="2338265"/>
                  <a:pt x="52543" y="2123014"/>
                  <a:pt x="0" y="1943260"/>
                </a:cubicBezTo>
                <a:cubicBezTo>
                  <a:pt x="-52543" y="1763506"/>
                  <a:pt x="25371" y="1635403"/>
                  <a:pt x="0" y="1415207"/>
                </a:cubicBezTo>
                <a:cubicBezTo>
                  <a:pt x="-25371" y="1195011"/>
                  <a:pt x="70872" y="991597"/>
                  <a:pt x="0" y="792104"/>
                </a:cubicBezTo>
                <a:close/>
              </a:path>
              <a:path w="7200800" h="4752528" stroke="0" extrusionOk="0">
                <a:moveTo>
                  <a:pt x="0" y="792104"/>
                </a:moveTo>
                <a:cubicBezTo>
                  <a:pt x="-50401" y="365226"/>
                  <a:pt x="328405" y="115518"/>
                  <a:pt x="792104" y="0"/>
                </a:cubicBezTo>
                <a:cubicBezTo>
                  <a:pt x="893969" y="-11449"/>
                  <a:pt x="1019666" y="38180"/>
                  <a:pt x="1185265" y="0"/>
                </a:cubicBezTo>
                <a:cubicBezTo>
                  <a:pt x="1350864" y="-38180"/>
                  <a:pt x="1479584" y="44714"/>
                  <a:pt x="1578427" y="0"/>
                </a:cubicBezTo>
                <a:cubicBezTo>
                  <a:pt x="1677270" y="-44714"/>
                  <a:pt x="2022880" y="9860"/>
                  <a:pt x="2252418" y="0"/>
                </a:cubicBezTo>
                <a:cubicBezTo>
                  <a:pt x="2481956" y="-9860"/>
                  <a:pt x="2503930" y="29750"/>
                  <a:pt x="2701745" y="0"/>
                </a:cubicBezTo>
                <a:cubicBezTo>
                  <a:pt x="2899560" y="-29750"/>
                  <a:pt x="3106717" y="3782"/>
                  <a:pt x="3319570" y="0"/>
                </a:cubicBezTo>
                <a:cubicBezTo>
                  <a:pt x="3532424" y="-3782"/>
                  <a:pt x="3674115" y="2804"/>
                  <a:pt x="3768898" y="0"/>
                </a:cubicBezTo>
                <a:cubicBezTo>
                  <a:pt x="3863681" y="-2804"/>
                  <a:pt x="4253804" y="71029"/>
                  <a:pt x="4442889" y="0"/>
                </a:cubicBezTo>
                <a:cubicBezTo>
                  <a:pt x="4631974" y="-71029"/>
                  <a:pt x="4735169" y="3773"/>
                  <a:pt x="4836050" y="0"/>
                </a:cubicBezTo>
                <a:cubicBezTo>
                  <a:pt x="4936931" y="-3773"/>
                  <a:pt x="5177173" y="66883"/>
                  <a:pt x="5453875" y="0"/>
                </a:cubicBezTo>
                <a:cubicBezTo>
                  <a:pt x="5730577" y="-66883"/>
                  <a:pt x="5736577" y="51971"/>
                  <a:pt x="5903203" y="0"/>
                </a:cubicBezTo>
                <a:cubicBezTo>
                  <a:pt x="6069829" y="-51971"/>
                  <a:pt x="6215008" y="33005"/>
                  <a:pt x="6408696" y="0"/>
                </a:cubicBezTo>
                <a:cubicBezTo>
                  <a:pt x="6830634" y="-41063"/>
                  <a:pt x="7172205" y="331285"/>
                  <a:pt x="7200800" y="792104"/>
                </a:cubicBezTo>
                <a:cubicBezTo>
                  <a:pt x="7227204" y="1019294"/>
                  <a:pt x="7166197" y="1219266"/>
                  <a:pt x="7200800" y="1351841"/>
                </a:cubicBezTo>
                <a:cubicBezTo>
                  <a:pt x="7235403" y="1484416"/>
                  <a:pt x="7175620" y="1757215"/>
                  <a:pt x="7200800" y="1911577"/>
                </a:cubicBezTo>
                <a:cubicBezTo>
                  <a:pt x="7225980" y="2065939"/>
                  <a:pt x="7162560" y="2233734"/>
                  <a:pt x="7200800" y="2502997"/>
                </a:cubicBezTo>
                <a:cubicBezTo>
                  <a:pt x="7239040" y="2772260"/>
                  <a:pt x="7179520" y="2830891"/>
                  <a:pt x="7200800" y="2999367"/>
                </a:cubicBezTo>
                <a:cubicBezTo>
                  <a:pt x="7222080" y="3167843"/>
                  <a:pt x="7152327" y="3610244"/>
                  <a:pt x="7200800" y="3960424"/>
                </a:cubicBezTo>
                <a:cubicBezTo>
                  <a:pt x="7195598" y="4327117"/>
                  <a:pt x="6841629" y="4821231"/>
                  <a:pt x="6408696" y="4752528"/>
                </a:cubicBezTo>
                <a:cubicBezTo>
                  <a:pt x="6082313" y="4764021"/>
                  <a:pt x="5913282" y="4698921"/>
                  <a:pt x="5734705" y="4752528"/>
                </a:cubicBezTo>
                <a:cubicBezTo>
                  <a:pt x="5556128" y="4806135"/>
                  <a:pt x="5499619" y="4711803"/>
                  <a:pt x="5341544" y="4752528"/>
                </a:cubicBezTo>
                <a:cubicBezTo>
                  <a:pt x="5183469" y="4793253"/>
                  <a:pt x="5009018" y="4730743"/>
                  <a:pt x="4836050" y="4752528"/>
                </a:cubicBezTo>
                <a:cubicBezTo>
                  <a:pt x="4663082" y="4774313"/>
                  <a:pt x="4491471" y="4751218"/>
                  <a:pt x="4162059" y="4752528"/>
                </a:cubicBezTo>
                <a:cubicBezTo>
                  <a:pt x="3832647" y="4753838"/>
                  <a:pt x="3814987" y="4744035"/>
                  <a:pt x="3600400" y="4752528"/>
                </a:cubicBezTo>
                <a:cubicBezTo>
                  <a:pt x="3385813" y="4761021"/>
                  <a:pt x="3117775" y="4683543"/>
                  <a:pt x="2926409" y="4752528"/>
                </a:cubicBezTo>
                <a:cubicBezTo>
                  <a:pt x="2735043" y="4821513"/>
                  <a:pt x="2489064" y="4721770"/>
                  <a:pt x="2308584" y="4752528"/>
                </a:cubicBezTo>
                <a:cubicBezTo>
                  <a:pt x="2128105" y="4783286"/>
                  <a:pt x="2018634" y="4746515"/>
                  <a:pt x="1803091" y="4752528"/>
                </a:cubicBezTo>
                <a:cubicBezTo>
                  <a:pt x="1587548" y="4758541"/>
                  <a:pt x="1111303" y="4715482"/>
                  <a:pt x="792104" y="4752528"/>
                </a:cubicBezTo>
                <a:cubicBezTo>
                  <a:pt x="244478" y="4775777"/>
                  <a:pt x="-7584" y="4273485"/>
                  <a:pt x="0" y="3960424"/>
                </a:cubicBezTo>
                <a:cubicBezTo>
                  <a:pt x="-51710" y="3707262"/>
                  <a:pt x="49049" y="3560707"/>
                  <a:pt x="0" y="3432371"/>
                </a:cubicBezTo>
                <a:cubicBezTo>
                  <a:pt x="-49049" y="3304035"/>
                  <a:pt x="7529" y="3125508"/>
                  <a:pt x="0" y="2872634"/>
                </a:cubicBezTo>
                <a:cubicBezTo>
                  <a:pt x="-7529" y="2619760"/>
                  <a:pt x="35460" y="2487891"/>
                  <a:pt x="0" y="2376264"/>
                </a:cubicBezTo>
                <a:cubicBezTo>
                  <a:pt x="-35460" y="2264637"/>
                  <a:pt x="34304" y="2009850"/>
                  <a:pt x="0" y="1911577"/>
                </a:cubicBezTo>
                <a:cubicBezTo>
                  <a:pt x="-34304" y="1813304"/>
                  <a:pt x="65710" y="1476883"/>
                  <a:pt x="0" y="1351841"/>
                </a:cubicBezTo>
                <a:cubicBezTo>
                  <a:pt x="-65710" y="1226799"/>
                  <a:pt x="41741" y="969640"/>
                  <a:pt x="0" y="792104"/>
                </a:cubicBezTo>
                <a:close/>
              </a:path>
            </a:pathLst>
          </a:custGeom>
          <a:solidFill>
            <a:srgbClr val="FFFF00">
              <a:alpha val="2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0000" l="9896" r="89583">
                        <a14:foregroundMark x1="25521" y1="41111" x2="25521" y2="41111"/>
                        <a14:foregroundMark x1="29167" y1="89444" x2="45833" y2="87222"/>
                        <a14:foregroundMark x1="39583" y1="51667" x2="39583" y2="51667"/>
                        <a14:foregroundMark x1="35938" y1="10000" x2="36603" y2="9836"/>
                        <a14:backgroundMark x1="37500" y1="8333" x2="44792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242" y="5054002"/>
            <a:ext cx="3791260" cy="280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3550072" y="4235787"/>
            <a:ext cx="6264696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Aft>
                <a:spcPts val="0"/>
              </a:spcAft>
            </a:pPr>
            <a:r>
              <a:rPr lang="zh-CN" altLang="en-US" sz="4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学习目标 </a:t>
            </a:r>
            <a:endParaRPr lang="en-US" altLang="zh-CN" sz="48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ts val="5000"/>
              </a:lnSpc>
              <a:spcAft>
                <a:spcPts val="0"/>
              </a:spcAft>
            </a:pPr>
            <a:r>
              <a:rPr lang="en-US" altLang="zh-CN" sz="4000" b="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Learning Objectives</a:t>
            </a:r>
          </a:p>
          <a:p>
            <a:pPr>
              <a:spcAft>
                <a:spcPts val="1800"/>
              </a:spcAft>
            </a:pPr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生词 </a:t>
            </a:r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</a:t>
            </a:r>
            <a:endParaRPr lang="en-US" altLang="zh-CN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课文二</a:t>
            </a:r>
            <a:endParaRPr lang="en-US" altLang="zh-CN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号码</a:t>
            </a:r>
            <a:r>
              <a:rPr lang="zh-CN" altLang="en-US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：怎么说，怎么问</a:t>
            </a:r>
            <a:endParaRPr lang="en-US" altLang="zh-CN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1800"/>
              </a:spcAft>
            </a:pPr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en-US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学写汉字：晚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/>
          <p:cNvSpPr/>
          <p:nvPr/>
        </p:nvSpPr>
        <p:spPr bwMode="auto">
          <a:xfrm>
            <a:off x="1749768" y="3104850"/>
            <a:ext cx="9937207" cy="5896627"/>
          </a:xfrm>
          <a:custGeom>
            <a:avLst/>
            <a:gdLst>
              <a:gd name="connsiteX0" fmla="*/ 0 w 9937207"/>
              <a:gd name="connsiteY0" fmla="*/ 982791 h 5896627"/>
              <a:gd name="connsiteX1" fmla="*/ 982791 w 9937207"/>
              <a:gd name="connsiteY1" fmla="*/ 0 h 5896627"/>
              <a:gd name="connsiteX2" fmla="*/ 1711625 w 9937207"/>
              <a:gd name="connsiteY2" fmla="*/ 0 h 5896627"/>
              <a:gd name="connsiteX3" fmla="*/ 2281027 w 9937207"/>
              <a:gd name="connsiteY3" fmla="*/ 0 h 5896627"/>
              <a:gd name="connsiteX4" fmla="*/ 3009861 w 9937207"/>
              <a:gd name="connsiteY4" fmla="*/ 0 h 5896627"/>
              <a:gd name="connsiteX5" fmla="*/ 3658979 w 9937207"/>
              <a:gd name="connsiteY5" fmla="*/ 0 h 5896627"/>
              <a:gd name="connsiteX6" fmla="*/ 4228381 w 9937207"/>
              <a:gd name="connsiteY6" fmla="*/ 0 h 5896627"/>
              <a:gd name="connsiteX7" fmla="*/ 4718067 w 9937207"/>
              <a:gd name="connsiteY7" fmla="*/ 0 h 5896627"/>
              <a:gd name="connsiteX8" fmla="*/ 5446901 w 9937207"/>
              <a:gd name="connsiteY8" fmla="*/ 0 h 5896627"/>
              <a:gd name="connsiteX9" fmla="*/ 6096019 w 9937207"/>
              <a:gd name="connsiteY9" fmla="*/ 0 h 5896627"/>
              <a:gd name="connsiteX10" fmla="*/ 6824853 w 9937207"/>
              <a:gd name="connsiteY10" fmla="*/ 0 h 5896627"/>
              <a:gd name="connsiteX11" fmla="*/ 7473971 w 9937207"/>
              <a:gd name="connsiteY11" fmla="*/ 0 h 5896627"/>
              <a:gd name="connsiteX12" fmla="*/ 8202806 w 9937207"/>
              <a:gd name="connsiteY12" fmla="*/ 0 h 5896627"/>
              <a:gd name="connsiteX13" fmla="*/ 8954416 w 9937207"/>
              <a:gd name="connsiteY13" fmla="*/ 0 h 5896627"/>
              <a:gd name="connsiteX14" fmla="*/ 9937207 w 9937207"/>
              <a:gd name="connsiteY14" fmla="*/ 982791 h 5896627"/>
              <a:gd name="connsiteX15" fmla="*/ 9937207 w 9937207"/>
              <a:gd name="connsiteY15" fmla="*/ 1505058 h 5896627"/>
              <a:gd name="connsiteX16" fmla="*/ 9937207 w 9937207"/>
              <a:gd name="connsiteY16" fmla="*/ 1988015 h 5896627"/>
              <a:gd name="connsiteX17" fmla="*/ 9937207 w 9937207"/>
              <a:gd name="connsiteY17" fmla="*/ 2549593 h 5896627"/>
              <a:gd name="connsiteX18" fmla="*/ 9937207 w 9937207"/>
              <a:gd name="connsiteY18" fmla="*/ 2993240 h 5896627"/>
              <a:gd name="connsiteX19" fmla="*/ 9937207 w 9937207"/>
              <a:gd name="connsiteY19" fmla="*/ 3515507 h 5896627"/>
              <a:gd name="connsiteX20" fmla="*/ 9937207 w 9937207"/>
              <a:gd name="connsiteY20" fmla="*/ 4155706 h 5896627"/>
              <a:gd name="connsiteX21" fmla="*/ 9937207 w 9937207"/>
              <a:gd name="connsiteY21" fmla="*/ 4913836 h 5896627"/>
              <a:gd name="connsiteX22" fmla="*/ 8954416 w 9937207"/>
              <a:gd name="connsiteY22" fmla="*/ 5896627 h 5896627"/>
              <a:gd name="connsiteX23" fmla="*/ 8385014 w 9937207"/>
              <a:gd name="connsiteY23" fmla="*/ 5896627 h 5896627"/>
              <a:gd name="connsiteX24" fmla="*/ 7895329 w 9937207"/>
              <a:gd name="connsiteY24" fmla="*/ 5896627 h 5896627"/>
              <a:gd name="connsiteX25" fmla="*/ 7166494 w 9937207"/>
              <a:gd name="connsiteY25" fmla="*/ 5896627 h 5896627"/>
              <a:gd name="connsiteX26" fmla="*/ 6676809 w 9937207"/>
              <a:gd name="connsiteY26" fmla="*/ 5896627 h 5896627"/>
              <a:gd name="connsiteX27" fmla="*/ 6107407 w 9937207"/>
              <a:gd name="connsiteY27" fmla="*/ 5896627 h 5896627"/>
              <a:gd name="connsiteX28" fmla="*/ 5378573 w 9937207"/>
              <a:gd name="connsiteY28" fmla="*/ 5896627 h 5896627"/>
              <a:gd name="connsiteX29" fmla="*/ 4729455 w 9937207"/>
              <a:gd name="connsiteY29" fmla="*/ 5896627 h 5896627"/>
              <a:gd name="connsiteX30" fmla="*/ 4160053 w 9937207"/>
              <a:gd name="connsiteY30" fmla="*/ 5896627 h 5896627"/>
              <a:gd name="connsiteX31" fmla="*/ 3670367 w 9937207"/>
              <a:gd name="connsiteY31" fmla="*/ 5896627 h 5896627"/>
              <a:gd name="connsiteX32" fmla="*/ 3260398 w 9937207"/>
              <a:gd name="connsiteY32" fmla="*/ 5896627 h 5896627"/>
              <a:gd name="connsiteX33" fmla="*/ 2611280 w 9937207"/>
              <a:gd name="connsiteY33" fmla="*/ 5896627 h 5896627"/>
              <a:gd name="connsiteX34" fmla="*/ 1882446 w 9937207"/>
              <a:gd name="connsiteY34" fmla="*/ 5896627 h 5896627"/>
              <a:gd name="connsiteX35" fmla="*/ 982791 w 9937207"/>
              <a:gd name="connsiteY35" fmla="*/ 5896627 h 5896627"/>
              <a:gd name="connsiteX36" fmla="*/ 0 w 9937207"/>
              <a:gd name="connsiteY36" fmla="*/ 4913836 h 5896627"/>
              <a:gd name="connsiteX37" fmla="*/ 0 w 9937207"/>
              <a:gd name="connsiteY37" fmla="*/ 4273637 h 5896627"/>
              <a:gd name="connsiteX38" fmla="*/ 0 w 9937207"/>
              <a:gd name="connsiteY38" fmla="*/ 3712059 h 5896627"/>
              <a:gd name="connsiteX39" fmla="*/ 0 w 9937207"/>
              <a:gd name="connsiteY39" fmla="*/ 3111171 h 5896627"/>
              <a:gd name="connsiteX40" fmla="*/ 0 w 9937207"/>
              <a:gd name="connsiteY40" fmla="*/ 2588904 h 5896627"/>
              <a:gd name="connsiteX41" fmla="*/ 0 w 9937207"/>
              <a:gd name="connsiteY41" fmla="*/ 1988015 h 5896627"/>
              <a:gd name="connsiteX42" fmla="*/ 0 w 9937207"/>
              <a:gd name="connsiteY42" fmla="*/ 1544369 h 5896627"/>
              <a:gd name="connsiteX43" fmla="*/ 0 w 9937207"/>
              <a:gd name="connsiteY43" fmla="*/ 982791 h 589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37207" h="5896627" fill="none" extrusionOk="0">
                <a:moveTo>
                  <a:pt x="0" y="982791"/>
                </a:moveTo>
                <a:cubicBezTo>
                  <a:pt x="61142" y="394121"/>
                  <a:pt x="382103" y="-31533"/>
                  <a:pt x="982791" y="0"/>
                </a:cubicBezTo>
                <a:cubicBezTo>
                  <a:pt x="1202170" y="-4887"/>
                  <a:pt x="1550230" y="87176"/>
                  <a:pt x="1711625" y="0"/>
                </a:cubicBezTo>
                <a:cubicBezTo>
                  <a:pt x="1873020" y="-87176"/>
                  <a:pt x="2110838" y="22965"/>
                  <a:pt x="2281027" y="0"/>
                </a:cubicBezTo>
                <a:cubicBezTo>
                  <a:pt x="2451216" y="-22965"/>
                  <a:pt x="2741510" y="56631"/>
                  <a:pt x="3009861" y="0"/>
                </a:cubicBezTo>
                <a:cubicBezTo>
                  <a:pt x="3278212" y="-56631"/>
                  <a:pt x="3456827" y="63339"/>
                  <a:pt x="3658979" y="0"/>
                </a:cubicBezTo>
                <a:cubicBezTo>
                  <a:pt x="3861131" y="-63339"/>
                  <a:pt x="4046282" y="41824"/>
                  <a:pt x="4228381" y="0"/>
                </a:cubicBezTo>
                <a:cubicBezTo>
                  <a:pt x="4410480" y="-41824"/>
                  <a:pt x="4611013" y="4995"/>
                  <a:pt x="4718067" y="0"/>
                </a:cubicBezTo>
                <a:cubicBezTo>
                  <a:pt x="4825121" y="-4995"/>
                  <a:pt x="5089451" y="61838"/>
                  <a:pt x="5446901" y="0"/>
                </a:cubicBezTo>
                <a:cubicBezTo>
                  <a:pt x="5804351" y="-61838"/>
                  <a:pt x="5887069" y="55738"/>
                  <a:pt x="6096019" y="0"/>
                </a:cubicBezTo>
                <a:cubicBezTo>
                  <a:pt x="6304969" y="-55738"/>
                  <a:pt x="6611727" y="35405"/>
                  <a:pt x="6824853" y="0"/>
                </a:cubicBezTo>
                <a:cubicBezTo>
                  <a:pt x="7037979" y="-35405"/>
                  <a:pt x="7314987" y="39521"/>
                  <a:pt x="7473971" y="0"/>
                </a:cubicBezTo>
                <a:cubicBezTo>
                  <a:pt x="7632955" y="-39521"/>
                  <a:pt x="8020875" y="43299"/>
                  <a:pt x="8202806" y="0"/>
                </a:cubicBezTo>
                <a:cubicBezTo>
                  <a:pt x="8384738" y="-43299"/>
                  <a:pt x="8677916" y="32902"/>
                  <a:pt x="8954416" y="0"/>
                </a:cubicBezTo>
                <a:cubicBezTo>
                  <a:pt x="9520374" y="-50339"/>
                  <a:pt x="9832502" y="547349"/>
                  <a:pt x="9937207" y="982791"/>
                </a:cubicBezTo>
                <a:cubicBezTo>
                  <a:pt x="9943937" y="1093473"/>
                  <a:pt x="9915867" y="1347939"/>
                  <a:pt x="9937207" y="1505058"/>
                </a:cubicBezTo>
                <a:cubicBezTo>
                  <a:pt x="9958547" y="1662177"/>
                  <a:pt x="9884575" y="1834062"/>
                  <a:pt x="9937207" y="1988015"/>
                </a:cubicBezTo>
                <a:cubicBezTo>
                  <a:pt x="9989839" y="2141968"/>
                  <a:pt x="9873405" y="2346863"/>
                  <a:pt x="9937207" y="2549593"/>
                </a:cubicBezTo>
                <a:cubicBezTo>
                  <a:pt x="10001009" y="2752323"/>
                  <a:pt x="9884963" y="2903434"/>
                  <a:pt x="9937207" y="2993240"/>
                </a:cubicBezTo>
                <a:cubicBezTo>
                  <a:pt x="9989451" y="3083046"/>
                  <a:pt x="9886701" y="3297996"/>
                  <a:pt x="9937207" y="3515507"/>
                </a:cubicBezTo>
                <a:cubicBezTo>
                  <a:pt x="9987713" y="3733018"/>
                  <a:pt x="9881364" y="3874009"/>
                  <a:pt x="9937207" y="4155706"/>
                </a:cubicBezTo>
                <a:cubicBezTo>
                  <a:pt x="9993050" y="4437403"/>
                  <a:pt x="9925080" y="4595450"/>
                  <a:pt x="9937207" y="4913836"/>
                </a:cubicBezTo>
                <a:cubicBezTo>
                  <a:pt x="9887542" y="5567047"/>
                  <a:pt x="9371222" y="5966389"/>
                  <a:pt x="8954416" y="5896627"/>
                </a:cubicBezTo>
                <a:cubicBezTo>
                  <a:pt x="8705667" y="5960731"/>
                  <a:pt x="8561430" y="5881848"/>
                  <a:pt x="8385014" y="5896627"/>
                </a:cubicBezTo>
                <a:cubicBezTo>
                  <a:pt x="8208598" y="5911406"/>
                  <a:pt x="8139892" y="5841666"/>
                  <a:pt x="7895329" y="5896627"/>
                </a:cubicBezTo>
                <a:cubicBezTo>
                  <a:pt x="7650767" y="5951588"/>
                  <a:pt x="7509371" y="5846386"/>
                  <a:pt x="7166494" y="5896627"/>
                </a:cubicBezTo>
                <a:cubicBezTo>
                  <a:pt x="6823617" y="5946868"/>
                  <a:pt x="6787428" y="5841354"/>
                  <a:pt x="6676809" y="5896627"/>
                </a:cubicBezTo>
                <a:cubicBezTo>
                  <a:pt x="6566190" y="5951900"/>
                  <a:pt x="6266235" y="5882164"/>
                  <a:pt x="6107407" y="5896627"/>
                </a:cubicBezTo>
                <a:cubicBezTo>
                  <a:pt x="5948579" y="5911090"/>
                  <a:pt x="5599966" y="5840032"/>
                  <a:pt x="5378573" y="5896627"/>
                </a:cubicBezTo>
                <a:cubicBezTo>
                  <a:pt x="5157180" y="5953222"/>
                  <a:pt x="5015724" y="5826948"/>
                  <a:pt x="4729455" y="5896627"/>
                </a:cubicBezTo>
                <a:cubicBezTo>
                  <a:pt x="4443186" y="5966306"/>
                  <a:pt x="4420734" y="5876629"/>
                  <a:pt x="4160053" y="5896627"/>
                </a:cubicBezTo>
                <a:cubicBezTo>
                  <a:pt x="3899372" y="5916625"/>
                  <a:pt x="3787524" y="5841852"/>
                  <a:pt x="3670367" y="5896627"/>
                </a:cubicBezTo>
                <a:cubicBezTo>
                  <a:pt x="3553210" y="5951402"/>
                  <a:pt x="3405376" y="5882183"/>
                  <a:pt x="3260398" y="5896627"/>
                </a:cubicBezTo>
                <a:cubicBezTo>
                  <a:pt x="3115420" y="5911071"/>
                  <a:pt x="2876807" y="5821326"/>
                  <a:pt x="2611280" y="5896627"/>
                </a:cubicBezTo>
                <a:cubicBezTo>
                  <a:pt x="2345753" y="5971928"/>
                  <a:pt x="2103273" y="5810941"/>
                  <a:pt x="1882446" y="5896627"/>
                </a:cubicBezTo>
                <a:cubicBezTo>
                  <a:pt x="1661619" y="5982313"/>
                  <a:pt x="1304982" y="5820078"/>
                  <a:pt x="982791" y="5896627"/>
                </a:cubicBezTo>
                <a:cubicBezTo>
                  <a:pt x="364472" y="5924627"/>
                  <a:pt x="121964" y="5421291"/>
                  <a:pt x="0" y="4913836"/>
                </a:cubicBezTo>
                <a:cubicBezTo>
                  <a:pt x="-8153" y="4656487"/>
                  <a:pt x="51489" y="4509902"/>
                  <a:pt x="0" y="4273637"/>
                </a:cubicBezTo>
                <a:cubicBezTo>
                  <a:pt x="-51489" y="4037372"/>
                  <a:pt x="26849" y="3912341"/>
                  <a:pt x="0" y="3712059"/>
                </a:cubicBezTo>
                <a:cubicBezTo>
                  <a:pt x="-26849" y="3511777"/>
                  <a:pt x="10644" y="3238467"/>
                  <a:pt x="0" y="3111171"/>
                </a:cubicBezTo>
                <a:cubicBezTo>
                  <a:pt x="-10644" y="2983875"/>
                  <a:pt x="29596" y="2709456"/>
                  <a:pt x="0" y="2588904"/>
                </a:cubicBezTo>
                <a:cubicBezTo>
                  <a:pt x="-29596" y="2468352"/>
                  <a:pt x="35882" y="2112803"/>
                  <a:pt x="0" y="1988015"/>
                </a:cubicBezTo>
                <a:cubicBezTo>
                  <a:pt x="-35882" y="1863227"/>
                  <a:pt x="15210" y="1680297"/>
                  <a:pt x="0" y="1544369"/>
                </a:cubicBezTo>
                <a:cubicBezTo>
                  <a:pt x="-15210" y="1408441"/>
                  <a:pt x="258" y="1190542"/>
                  <a:pt x="0" y="982791"/>
                </a:cubicBezTo>
                <a:close/>
              </a:path>
              <a:path w="9937207" h="5896627" stroke="0" extrusionOk="0">
                <a:moveTo>
                  <a:pt x="0" y="982791"/>
                </a:moveTo>
                <a:cubicBezTo>
                  <a:pt x="-116094" y="431030"/>
                  <a:pt x="517090" y="49363"/>
                  <a:pt x="982791" y="0"/>
                </a:cubicBezTo>
                <a:cubicBezTo>
                  <a:pt x="1065659" y="-23409"/>
                  <a:pt x="1225554" y="20088"/>
                  <a:pt x="1392760" y="0"/>
                </a:cubicBezTo>
                <a:cubicBezTo>
                  <a:pt x="1559966" y="-20088"/>
                  <a:pt x="1625090" y="13784"/>
                  <a:pt x="1723013" y="0"/>
                </a:cubicBezTo>
                <a:cubicBezTo>
                  <a:pt x="1820936" y="-13784"/>
                  <a:pt x="2010357" y="5308"/>
                  <a:pt x="2132983" y="0"/>
                </a:cubicBezTo>
                <a:cubicBezTo>
                  <a:pt x="2255609" y="-5308"/>
                  <a:pt x="2624823" y="6369"/>
                  <a:pt x="2861817" y="0"/>
                </a:cubicBezTo>
                <a:cubicBezTo>
                  <a:pt x="3098811" y="-6369"/>
                  <a:pt x="3166841" y="13707"/>
                  <a:pt x="3271786" y="0"/>
                </a:cubicBezTo>
                <a:cubicBezTo>
                  <a:pt x="3376731" y="-13707"/>
                  <a:pt x="3559248" y="12805"/>
                  <a:pt x="3841188" y="0"/>
                </a:cubicBezTo>
                <a:cubicBezTo>
                  <a:pt x="4123128" y="-12805"/>
                  <a:pt x="4335468" y="37544"/>
                  <a:pt x="4490306" y="0"/>
                </a:cubicBezTo>
                <a:cubicBezTo>
                  <a:pt x="4645144" y="-37544"/>
                  <a:pt x="4940127" y="18538"/>
                  <a:pt x="5139424" y="0"/>
                </a:cubicBezTo>
                <a:cubicBezTo>
                  <a:pt x="5338721" y="-18538"/>
                  <a:pt x="5516034" y="16392"/>
                  <a:pt x="5788542" y="0"/>
                </a:cubicBezTo>
                <a:cubicBezTo>
                  <a:pt x="6061050" y="-16392"/>
                  <a:pt x="6022484" y="33845"/>
                  <a:pt x="6118795" y="0"/>
                </a:cubicBezTo>
                <a:cubicBezTo>
                  <a:pt x="6215106" y="-33845"/>
                  <a:pt x="6570076" y="16257"/>
                  <a:pt x="6688197" y="0"/>
                </a:cubicBezTo>
                <a:cubicBezTo>
                  <a:pt x="6806318" y="-16257"/>
                  <a:pt x="7188452" y="25810"/>
                  <a:pt x="7337315" y="0"/>
                </a:cubicBezTo>
                <a:cubicBezTo>
                  <a:pt x="7486178" y="-25810"/>
                  <a:pt x="7768522" y="17799"/>
                  <a:pt x="8066149" y="0"/>
                </a:cubicBezTo>
                <a:cubicBezTo>
                  <a:pt x="8363776" y="-17799"/>
                  <a:pt x="8535811" y="2215"/>
                  <a:pt x="8954416" y="0"/>
                </a:cubicBezTo>
                <a:cubicBezTo>
                  <a:pt x="9514954" y="-113151"/>
                  <a:pt x="9955088" y="438170"/>
                  <a:pt x="9937207" y="982791"/>
                </a:cubicBezTo>
                <a:cubicBezTo>
                  <a:pt x="9977608" y="1149295"/>
                  <a:pt x="9908025" y="1326851"/>
                  <a:pt x="9937207" y="1426438"/>
                </a:cubicBezTo>
                <a:cubicBezTo>
                  <a:pt x="9966389" y="1526025"/>
                  <a:pt x="9906784" y="1772840"/>
                  <a:pt x="9937207" y="1909394"/>
                </a:cubicBezTo>
                <a:cubicBezTo>
                  <a:pt x="9967630" y="2045948"/>
                  <a:pt x="9934631" y="2378758"/>
                  <a:pt x="9937207" y="2549593"/>
                </a:cubicBezTo>
                <a:cubicBezTo>
                  <a:pt x="9939783" y="2720428"/>
                  <a:pt x="9891639" y="2809802"/>
                  <a:pt x="9937207" y="3032550"/>
                </a:cubicBezTo>
                <a:cubicBezTo>
                  <a:pt x="9982775" y="3255298"/>
                  <a:pt x="9933668" y="3298256"/>
                  <a:pt x="9937207" y="3476197"/>
                </a:cubicBezTo>
                <a:cubicBezTo>
                  <a:pt x="9940746" y="3654138"/>
                  <a:pt x="9913573" y="3860779"/>
                  <a:pt x="9937207" y="3959154"/>
                </a:cubicBezTo>
                <a:cubicBezTo>
                  <a:pt x="9960841" y="4057529"/>
                  <a:pt x="9829299" y="4517604"/>
                  <a:pt x="9937207" y="4913836"/>
                </a:cubicBezTo>
                <a:cubicBezTo>
                  <a:pt x="9806339" y="5491970"/>
                  <a:pt x="9451724" y="5928364"/>
                  <a:pt x="8954416" y="5896627"/>
                </a:cubicBezTo>
                <a:cubicBezTo>
                  <a:pt x="8598499" y="5978915"/>
                  <a:pt x="8388736" y="5877058"/>
                  <a:pt x="8225582" y="5896627"/>
                </a:cubicBezTo>
                <a:cubicBezTo>
                  <a:pt x="8062428" y="5916196"/>
                  <a:pt x="7935001" y="5889441"/>
                  <a:pt x="7815612" y="5896627"/>
                </a:cubicBezTo>
                <a:cubicBezTo>
                  <a:pt x="7696223" y="5903813"/>
                  <a:pt x="7600750" y="5864852"/>
                  <a:pt x="7405643" y="5896627"/>
                </a:cubicBezTo>
                <a:cubicBezTo>
                  <a:pt x="7210536" y="5928402"/>
                  <a:pt x="6856795" y="5849947"/>
                  <a:pt x="6676809" y="5896627"/>
                </a:cubicBezTo>
                <a:cubicBezTo>
                  <a:pt x="6496823" y="5943307"/>
                  <a:pt x="6486295" y="5876221"/>
                  <a:pt x="6346556" y="5896627"/>
                </a:cubicBezTo>
                <a:cubicBezTo>
                  <a:pt x="6206817" y="5917033"/>
                  <a:pt x="5991902" y="5846099"/>
                  <a:pt x="5777154" y="5896627"/>
                </a:cubicBezTo>
                <a:cubicBezTo>
                  <a:pt x="5562406" y="5947155"/>
                  <a:pt x="5519319" y="5868292"/>
                  <a:pt x="5446901" y="5896627"/>
                </a:cubicBezTo>
                <a:cubicBezTo>
                  <a:pt x="5374483" y="5924962"/>
                  <a:pt x="5171924" y="5879951"/>
                  <a:pt x="5036932" y="5896627"/>
                </a:cubicBezTo>
                <a:cubicBezTo>
                  <a:pt x="4901940" y="5913303"/>
                  <a:pt x="4766125" y="5884870"/>
                  <a:pt x="4547246" y="5896627"/>
                </a:cubicBezTo>
                <a:cubicBezTo>
                  <a:pt x="4328367" y="5908384"/>
                  <a:pt x="4111418" y="5886741"/>
                  <a:pt x="3977844" y="5896627"/>
                </a:cubicBezTo>
                <a:cubicBezTo>
                  <a:pt x="3844270" y="5906513"/>
                  <a:pt x="3556873" y="5866701"/>
                  <a:pt x="3328726" y="5896627"/>
                </a:cubicBezTo>
                <a:cubicBezTo>
                  <a:pt x="3100579" y="5926553"/>
                  <a:pt x="2754054" y="5847305"/>
                  <a:pt x="2599892" y="5896627"/>
                </a:cubicBezTo>
                <a:cubicBezTo>
                  <a:pt x="2445730" y="5945949"/>
                  <a:pt x="2303564" y="5891966"/>
                  <a:pt x="2189923" y="5896627"/>
                </a:cubicBezTo>
                <a:cubicBezTo>
                  <a:pt x="2076282" y="5901288"/>
                  <a:pt x="1395539" y="5882410"/>
                  <a:pt x="982791" y="5896627"/>
                </a:cubicBezTo>
                <a:cubicBezTo>
                  <a:pt x="440453" y="5912497"/>
                  <a:pt x="16049" y="5322807"/>
                  <a:pt x="0" y="4913836"/>
                </a:cubicBezTo>
                <a:cubicBezTo>
                  <a:pt x="-29067" y="4793971"/>
                  <a:pt x="3594" y="4611556"/>
                  <a:pt x="0" y="4470189"/>
                </a:cubicBezTo>
                <a:cubicBezTo>
                  <a:pt x="-3594" y="4328822"/>
                  <a:pt x="10235" y="4178684"/>
                  <a:pt x="0" y="3947922"/>
                </a:cubicBezTo>
                <a:cubicBezTo>
                  <a:pt x="-10235" y="3717160"/>
                  <a:pt x="11307" y="3552649"/>
                  <a:pt x="0" y="3386344"/>
                </a:cubicBezTo>
                <a:cubicBezTo>
                  <a:pt x="-11307" y="3220039"/>
                  <a:pt x="34225" y="2970612"/>
                  <a:pt x="0" y="2864077"/>
                </a:cubicBezTo>
                <a:cubicBezTo>
                  <a:pt x="-34225" y="2757542"/>
                  <a:pt x="13371" y="2553963"/>
                  <a:pt x="0" y="2341809"/>
                </a:cubicBezTo>
                <a:cubicBezTo>
                  <a:pt x="-13371" y="2129655"/>
                  <a:pt x="35793" y="1970053"/>
                  <a:pt x="0" y="1780232"/>
                </a:cubicBezTo>
                <a:cubicBezTo>
                  <a:pt x="-35793" y="1590411"/>
                  <a:pt x="72346" y="1244817"/>
                  <a:pt x="0" y="982791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26223" y="3436640"/>
            <a:ext cx="9028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  <a:hlinkClick r:id="rId4" action="ppaction://hlinksldjump"/>
              </a:rPr>
              <a:t>手机</a:t>
            </a:r>
            <a:r>
              <a:rPr lang="zh-CN" altLang="en-US" sz="4000" b="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 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shǒujī        </a:t>
            </a:r>
            <a:r>
              <a:rPr lang="en-US" altLang="zh-CN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zh-CN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sz="2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phone, cell phone</a:t>
            </a:r>
            <a:endParaRPr lang="zh-CN" altLang="en-US" sz="4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25404" y="4394270"/>
            <a:ext cx="6616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  <a:hlinkClick r:id="rId5" action="ppaction://hlinksldjump"/>
              </a:rPr>
              <a:t>号码</a:t>
            </a:r>
            <a:r>
              <a:rPr lang="zh-CN" altLang="en-US" sz="4000" b="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 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hàomǎ       </a:t>
            </a:r>
            <a:r>
              <a:rPr lang="en-US" altLang="zh-CN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2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zh-CN" alt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26223" y="5452864"/>
            <a:ext cx="84711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u="sng" dirty="0">
                <a:latin typeface="KaiTi" panose="02010609060101010101" pitchFamily="49" charset="-122"/>
                <a:ea typeface="KaiTi" panose="02010609060101010101" pitchFamily="49" charset="-122"/>
                <a:hlinkClick r:id="rId6" action="ppaction://hlinksldjump"/>
              </a:rPr>
              <a:t>晚饭</a:t>
            </a:r>
            <a:r>
              <a:rPr lang="zh-CN" altLang="en-US" sz="4000" b="0" dirty="0"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wǎnfàn      </a:t>
            </a:r>
            <a:r>
              <a:rPr lang="en-US" altLang="zh-CN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2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supper, dinner</a:t>
            </a:r>
            <a:endParaRPr lang="zh-CN" alt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97198" y="6533321"/>
            <a:ext cx="88417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  <a:hlinkClick r:id="rId7" action="ppaction://hlinksldjump"/>
              </a:rPr>
              <a:t>不用</a:t>
            </a:r>
            <a:r>
              <a:rPr lang="zh-CN" altLang="en-US" sz="4000" b="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 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búyòng      </a:t>
            </a:r>
            <a:r>
              <a:rPr lang="en-US" altLang="zh-C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altLang="zh-CN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</a:t>
            </a:r>
            <a:r>
              <a:rPr lang="en-US" altLang="zh-CN" sz="28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not, no </a:t>
            </a:r>
            <a:r>
              <a:rPr lang="en-US" altLang="zh-CN" sz="2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</a:t>
            </a:r>
            <a:endParaRPr lang="zh-CN" altLang="en-US" sz="4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35271" y="7469088"/>
            <a:ext cx="925066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 用   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yòng          </a:t>
            </a:r>
            <a:r>
              <a:rPr lang="en-US" altLang="zh-CN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r>
              <a:rPr lang="zh-CN" alt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(mostly used in the                                  </a:t>
            </a:r>
          </a:p>
          <a:p>
            <a:r>
              <a:rPr lang="en-US" altLang="zh-C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negative) </a:t>
            </a:r>
            <a:r>
              <a:rPr lang="en-US" altLang="zh-CN" sz="2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need, have to</a:t>
            </a:r>
            <a:r>
              <a:rPr lang="zh-CN" altLang="en-US" sz="2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zh-CN" altLang="en-US" sz="4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142211" y="1229532"/>
            <a:ext cx="1370428" cy="1449694"/>
            <a:chOff x="1446031" y="1671222"/>
            <a:chExt cx="3960000" cy="3960000"/>
          </a:xfrm>
        </p:grpSpPr>
        <p:sp>
          <p:nvSpPr>
            <p:cNvPr id="20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735867" y="-65103"/>
                    <a:pt x="2978392" y="73813"/>
                    <a:pt x="3960000" y="0"/>
                  </a:cubicBezTo>
                  <a:cubicBezTo>
                    <a:pt x="4036407" y="1220360"/>
                    <a:pt x="3904498" y="3088362"/>
                    <a:pt x="3960000" y="3960000"/>
                  </a:cubicBezTo>
                  <a:cubicBezTo>
                    <a:pt x="2400058" y="3829229"/>
                    <a:pt x="1569612" y="4102820"/>
                    <a:pt x="0" y="3960000"/>
                  </a:cubicBezTo>
                  <a:cubicBezTo>
                    <a:pt x="-169895" y="2518733"/>
                    <a:pt x="113484" y="570000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216921" y="-74202"/>
                    <a:pt x="2137117" y="-79027"/>
                    <a:pt x="3960000" y="0"/>
                  </a:cubicBezTo>
                  <a:cubicBezTo>
                    <a:pt x="3945135" y="600228"/>
                    <a:pt x="4046329" y="2791846"/>
                    <a:pt x="3960000" y="3960000"/>
                  </a:cubicBezTo>
                  <a:cubicBezTo>
                    <a:pt x="3091365" y="3946877"/>
                    <a:pt x="1732939" y="3969546"/>
                    <a:pt x="0" y="3960000"/>
                  </a:cubicBezTo>
                  <a:cubicBezTo>
                    <a:pt x="-8330" y="3461719"/>
                    <a:pt x="139246" y="1312944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21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908210" y="-119059"/>
                    <a:pt x="2016061" y="8244"/>
                    <a:pt x="2479643" y="0"/>
                  </a:cubicBezTo>
                  <a:cubicBezTo>
                    <a:pt x="2576377" y="1183276"/>
                    <a:pt x="2571781" y="2102793"/>
                    <a:pt x="2479643" y="2479643"/>
                  </a:cubicBezTo>
                  <a:cubicBezTo>
                    <a:pt x="1409922" y="2468360"/>
                    <a:pt x="314558" y="2413360"/>
                    <a:pt x="0" y="2479643"/>
                  </a:cubicBezTo>
                  <a:cubicBezTo>
                    <a:pt x="-100513" y="1374413"/>
                    <a:pt x="-110628" y="44366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935584" y="108176"/>
                    <a:pt x="1778234" y="102385"/>
                    <a:pt x="2479643" y="0"/>
                  </a:cubicBezTo>
                  <a:cubicBezTo>
                    <a:pt x="2312326" y="540503"/>
                    <a:pt x="2526997" y="1979711"/>
                    <a:pt x="2479643" y="2479643"/>
                  </a:cubicBezTo>
                  <a:cubicBezTo>
                    <a:pt x="2166182" y="2462539"/>
                    <a:pt x="462138" y="2316712"/>
                    <a:pt x="0" y="2479643"/>
                  </a:cubicBezTo>
                  <a:cubicBezTo>
                    <a:pt x="158814" y="1588200"/>
                    <a:pt x="-51507" y="95976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369626" y="1682115"/>
            <a:ext cx="956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3.1</a:t>
            </a:r>
            <a:endParaRPr lang="zh-CN" altLang="en-US" sz="3200" dirty="0"/>
          </a:p>
        </p:txBody>
      </p:sp>
      <p:sp>
        <p:nvSpPr>
          <p:cNvPr id="23" name="矩形 22"/>
          <p:cNvSpPr/>
          <p:nvPr/>
        </p:nvSpPr>
        <p:spPr>
          <a:xfrm>
            <a:off x="2205013" y="1492147"/>
            <a:ext cx="9775372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Rectangle 1"/>
          <p:cNvSpPr txBox="1">
            <a:spLocks noChangeArrowheads="1"/>
          </p:cNvSpPr>
          <p:nvPr/>
        </p:nvSpPr>
        <p:spPr bwMode="auto">
          <a:xfrm>
            <a:off x="2777096" y="1551002"/>
            <a:ext cx="316835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    词</a:t>
            </a:r>
            <a:endParaRPr lang="zh-CN" altLang="zh-CN" sz="5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1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rId4" action="ppaction://hlinksldjump" highlightClick="1"/>
          </p:cNvPr>
          <p:cNvSpPr/>
          <p:nvPr/>
        </p:nvSpPr>
        <p:spPr bwMode="auto">
          <a:xfrm>
            <a:off x="10606856" y="8693224"/>
            <a:ext cx="1800200" cy="648072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47225" y="1321810"/>
            <a:ext cx="1370428" cy="1449694"/>
            <a:chOff x="1446031" y="1671222"/>
            <a:chExt cx="3960000" cy="3960000"/>
          </a:xfrm>
        </p:grpSpPr>
        <p:sp>
          <p:nvSpPr>
            <p:cNvPr id="12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882274" y="-155337"/>
                    <a:pt x="2647788" y="-100657"/>
                    <a:pt x="3960000" y="0"/>
                  </a:cubicBezTo>
                  <a:cubicBezTo>
                    <a:pt x="3862817" y="1934508"/>
                    <a:pt x="3827038" y="3304281"/>
                    <a:pt x="3960000" y="3960000"/>
                  </a:cubicBezTo>
                  <a:cubicBezTo>
                    <a:pt x="3014020" y="3815227"/>
                    <a:pt x="720520" y="3909741"/>
                    <a:pt x="0" y="3960000"/>
                  </a:cubicBezTo>
                  <a:cubicBezTo>
                    <a:pt x="-159708" y="2097511"/>
                    <a:pt x="-24842" y="189020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751808" y="105059"/>
                    <a:pt x="2941639" y="-106454"/>
                    <a:pt x="3960000" y="0"/>
                  </a:cubicBezTo>
                  <a:cubicBezTo>
                    <a:pt x="3862736" y="1008337"/>
                    <a:pt x="4028955" y="2692753"/>
                    <a:pt x="3960000" y="3960000"/>
                  </a:cubicBezTo>
                  <a:cubicBezTo>
                    <a:pt x="2223613" y="3859758"/>
                    <a:pt x="1883543" y="3998519"/>
                    <a:pt x="0" y="3960000"/>
                  </a:cubicBezTo>
                  <a:cubicBezTo>
                    <a:pt x="1756" y="2209977"/>
                    <a:pt x="-71926" y="1935835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3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705557" y="-109564"/>
                    <a:pt x="1872414" y="130302"/>
                    <a:pt x="2479643" y="0"/>
                  </a:cubicBezTo>
                  <a:cubicBezTo>
                    <a:pt x="2319449" y="696732"/>
                    <a:pt x="2429006" y="1961096"/>
                    <a:pt x="2479643" y="2479643"/>
                  </a:cubicBezTo>
                  <a:cubicBezTo>
                    <a:pt x="1509145" y="2384611"/>
                    <a:pt x="899891" y="2429599"/>
                    <a:pt x="0" y="2479643"/>
                  </a:cubicBezTo>
                  <a:cubicBezTo>
                    <a:pt x="129802" y="1841624"/>
                    <a:pt x="-60656" y="391615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264913" y="-162737"/>
                    <a:pt x="1983123" y="76373"/>
                    <a:pt x="2479643" y="0"/>
                  </a:cubicBezTo>
                  <a:cubicBezTo>
                    <a:pt x="2553532" y="287962"/>
                    <a:pt x="2530466" y="1317972"/>
                    <a:pt x="2479643" y="2479643"/>
                  </a:cubicBezTo>
                  <a:cubicBezTo>
                    <a:pt x="1261642" y="2522631"/>
                    <a:pt x="758724" y="2365215"/>
                    <a:pt x="0" y="2479643"/>
                  </a:cubicBezTo>
                  <a:cubicBezTo>
                    <a:pt x="-141065" y="1575167"/>
                    <a:pt x="-153889" y="76677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140706" y="1592778"/>
            <a:ext cx="9856688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998830" y="1643280"/>
            <a:ext cx="2325406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手  机</a:t>
            </a:r>
            <a:endParaRPr lang="zh-CN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 flipH="1">
            <a:off x="1728228" y="3364632"/>
            <a:ext cx="4774171" cy="5173128"/>
          </a:xfrm>
          <a:custGeom>
            <a:avLst/>
            <a:gdLst>
              <a:gd name="connsiteX0" fmla="*/ 0 w 4774171"/>
              <a:gd name="connsiteY0" fmla="*/ 0 h 5173128"/>
              <a:gd name="connsiteX1" fmla="*/ 4774171 w 4774171"/>
              <a:gd name="connsiteY1" fmla="*/ 0 h 5173128"/>
              <a:gd name="connsiteX2" fmla="*/ 4774171 w 4774171"/>
              <a:gd name="connsiteY2" fmla="*/ 5173128 h 5173128"/>
              <a:gd name="connsiteX3" fmla="*/ 0 w 4774171"/>
              <a:gd name="connsiteY3" fmla="*/ 5173128 h 5173128"/>
              <a:gd name="connsiteX4" fmla="*/ 0 w 4774171"/>
              <a:gd name="connsiteY4" fmla="*/ 0 h 517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4171" h="5173128" fill="none" extrusionOk="0">
                <a:moveTo>
                  <a:pt x="0" y="0"/>
                </a:moveTo>
                <a:cubicBezTo>
                  <a:pt x="511841" y="55387"/>
                  <a:pt x="3258522" y="108056"/>
                  <a:pt x="4774171" y="0"/>
                </a:cubicBezTo>
                <a:cubicBezTo>
                  <a:pt x="4739664" y="2148350"/>
                  <a:pt x="4756619" y="3171550"/>
                  <a:pt x="4774171" y="5173128"/>
                </a:cubicBezTo>
                <a:cubicBezTo>
                  <a:pt x="3772150" y="5328689"/>
                  <a:pt x="2214794" y="5005445"/>
                  <a:pt x="0" y="5173128"/>
                </a:cubicBezTo>
                <a:cubicBezTo>
                  <a:pt x="162752" y="3326547"/>
                  <a:pt x="141367" y="1393035"/>
                  <a:pt x="0" y="0"/>
                </a:cubicBezTo>
                <a:close/>
              </a:path>
              <a:path w="4774171" h="5173128" stroke="0" extrusionOk="0">
                <a:moveTo>
                  <a:pt x="0" y="0"/>
                </a:moveTo>
                <a:cubicBezTo>
                  <a:pt x="843041" y="-144949"/>
                  <a:pt x="2598461" y="7558"/>
                  <a:pt x="4774171" y="0"/>
                </a:cubicBezTo>
                <a:cubicBezTo>
                  <a:pt x="4789991" y="1593065"/>
                  <a:pt x="4750795" y="2777761"/>
                  <a:pt x="4774171" y="5173128"/>
                </a:cubicBezTo>
                <a:cubicBezTo>
                  <a:pt x="3270593" y="5198916"/>
                  <a:pt x="1387769" y="5104291"/>
                  <a:pt x="0" y="5173128"/>
                </a:cubicBezTo>
                <a:cubicBezTo>
                  <a:pt x="-72932" y="2762625"/>
                  <a:pt x="-42553" y="646825"/>
                  <a:pt x="0" y="0"/>
                </a:cubicBezTo>
                <a:close/>
              </a:path>
            </a:pathLst>
          </a:custGeom>
          <a:solidFill>
            <a:srgbClr val="008000">
              <a:alpha val="34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98830" y="7028570"/>
            <a:ext cx="271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zh-CN" altLang="en-US" sz="6000" b="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这是？</a:t>
            </a:r>
            <a:endParaRPr lang="en-US" altLang="zh-CN" sz="6000" b="0" dirty="0">
              <a:latin typeface="SimSun" panose="02010600030101010101" pitchFamily="2" charset="-122"/>
              <a:ea typeface="SimSun" panose="02010600030101010101" pitchFamily="2" charset="-122"/>
              <a:cs typeface="+mj-cs"/>
              <a:sym typeface="Helvetica Neue Medium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77065" y="4443247"/>
            <a:ext cx="36338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我的</a:t>
            </a: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手机</a:t>
            </a:r>
            <a:endParaRPr lang="en-US" altLang="zh-CN" sz="5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eaLnBrk="1">
              <a:defRPr/>
            </a:pPr>
            <a:endParaRPr lang="en-US" altLang="zh-CN" sz="5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eaLnBrk="1">
              <a:defRPr/>
            </a:pPr>
            <a:r>
              <a:rPr lang="zh-CN" altLang="en-US" sz="5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老师的</a:t>
            </a: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手机</a:t>
            </a:r>
            <a:endParaRPr lang="en-US" altLang="zh-CN" sz="5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48470" y="1818005"/>
            <a:ext cx="933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3.1.1</a:t>
            </a:r>
            <a:endParaRPr lang="zh-CN" altLang="en-US" sz="2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3508648"/>
            <a:ext cx="4413557" cy="331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 bwMode="auto">
          <a:xfrm>
            <a:off x="6979700" y="3433718"/>
            <a:ext cx="4680520" cy="5034955"/>
          </a:xfrm>
          <a:custGeom>
            <a:avLst/>
            <a:gdLst>
              <a:gd name="connsiteX0" fmla="*/ 0 w 4680520"/>
              <a:gd name="connsiteY0" fmla="*/ 0 h 5034955"/>
              <a:gd name="connsiteX1" fmla="*/ 4680520 w 4680520"/>
              <a:gd name="connsiteY1" fmla="*/ 0 h 5034955"/>
              <a:gd name="connsiteX2" fmla="*/ 4680520 w 4680520"/>
              <a:gd name="connsiteY2" fmla="*/ 5034955 h 5034955"/>
              <a:gd name="connsiteX3" fmla="*/ 0 w 4680520"/>
              <a:gd name="connsiteY3" fmla="*/ 5034955 h 5034955"/>
              <a:gd name="connsiteX4" fmla="*/ 0 w 4680520"/>
              <a:gd name="connsiteY4" fmla="*/ 0 h 503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520" h="5034955" extrusionOk="0">
                <a:moveTo>
                  <a:pt x="0" y="0"/>
                </a:moveTo>
                <a:cubicBezTo>
                  <a:pt x="660161" y="-144949"/>
                  <a:pt x="2633044" y="7558"/>
                  <a:pt x="4680520" y="0"/>
                </a:cubicBezTo>
                <a:cubicBezTo>
                  <a:pt x="4696340" y="1628498"/>
                  <a:pt x="4657144" y="4232587"/>
                  <a:pt x="4680520" y="5034955"/>
                </a:cubicBezTo>
                <a:cubicBezTo>
                  <a:pt x="3177386" y="5060743"/>
                  <a:pt x="1886630" y="4966118"/>
                  <a:pt x="0" y="5034955"/>
                </a:cubicBezTo>
                <a:cubicBezTo>
                  <a:pt x="-72932" y="3995042"/>
                  <a:pt x="-42553" y="1620502"/>
                  <a:pt x="0" y="0"/>
                </a:cubicBezTo>
                <a:close/>
              </a:path>
            </a:pathLst>
          </a:cu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9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915424" y="4083714"/>
            <a:ext cx="41882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defRPr/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打</a:t>
            </a:r>
            <a:r>
              <a:rPr lang="zh-CN" altLang="en-US" sz="6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电话</a:t>
            </a:r>
          </a:p>
          <a:p>
            <a:pPr algn="ctr" eaLnBrk="1">
              <a:defRPr/>
            </a:pPr>
            <a:endParaRPr lang="en-US" altLang="zh-CN" sz="54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  <a:p>
            <a:pPr algn="ctr" eaLnBrk="1">
              <a:defRPr/>
            </a:pPr>
            <a:r>
              <a:rPr lang="zh-CN" altLang="en-US" sz="66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谁的</a:t>
            </a:r>
            <a:r>
              <a:rPr lang="zh-CN" altLang="en-US" sz="6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电话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  <p:sp>
        <p:nvSpPr>
          <p:cNvPr id="6" name="动作按钮: 后退或前一项 5">
            <a:hlinkClick r:id="rId4" action="ppaction://hlinksldjump" highlightClick="1"/>
          </p:cNvPr>
          <p:cNvSpPr/>
          <p:nvPr/>
        </p:nvSpPr>
        <p:spPr bwMode="auto">
          <a:xfrm>
            <a:off x="10606856" y="8693224"/>
            <a:ext cx="1800200" cy="648072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71532" y="1410882"/>
            <a:ext cx="1370428" cy="1449694"/>
            <a:chOff x="1446031" y="1671222"/>
            <a:chExt cx="3960000" cy="3960000"/>
          </a:xfrm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744051" y="-29526"/>
                    <a:pt x="2531032" y="147205"/>
                    <a:pt x="3960000" y="0"/>
                  </a:cubicBezTo>
                  <a:cubicBezTo>
                    <a:pt x="4019546" y="678991"/>
                    <a:pt x="3868550" y="2689948"/>
                    <a:pt x="3960000" y="3960000"/>
                  </a:cubicBezTo>
                  <a:cubicBezTo>
                    <a:pt x="3495402" y="3942919"/>
                    <a:pt x="1130924" y="3870920"/>
                    <a:pt x="0" y="3960000"/>
                  </a:cubicBezTo>
                  <a:cubicBezTo>
                    <a:pt x="79453" y="3149021"/>
                    <a:pt x="15944" y="736056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710204" y="87842"/>
                    <a:pt x="3425559" y="-46648"/>
                    <a:pt x="3960000" y="0"/>
                  </a:cubicBezTo>
                  <a:cubicBezTo>
                    <a:pt x="4004250" y="1412739"/>
                    <a:pt x="3930010" y="3337636"/>
                    <a:pt x="3960000" y="3960000"/>
                  </a:cubicBezTo>
                  <a:cubicBezTo>
                    <a:pt x="2885661" y="4086503"/>
                    <a:pt x="437334" y="3928963"/>
                    <a:pt x="0" y="3960000"/>
                  </a:cubicBezTo>
                  <a:cubicBezTo>
                    <a:pt x="125729" y="2895802"/>
                    <a:pt x="-62147" y="425269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1225201" y="38860"/>
                    <a:pt x="1580016" y="118644"/>
                    <a:pt x="2479643" y="0"/>
                  </a:cubicBezTo>
                  <a:cubicBezTo>
                    <a:pt x="2324636" y="665126"/>
                    <a:pt x="2619078" y="1407051"/>
                    <a:pt x="2479643" y="2479643"/>
                  </a:cubicBezTo>
                  <a:cubicBezTo>
                    <a:pt x="1502243" y="2419334"/>
                    <a:pt x="752275" y="2364888"/>
                    <a:pt x="0" y="2479643"/>
                  </a:cubicBezTo>
                  <a:cubicBezTo>
                    <a:pt x="126274" y="2090952"/>
                    <a:pt x="-34195" y="862663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888845" y="-47260"/>
                    <a:pt x="1777355" y="56027"/>
                    <a:pt x="2479643" y="0"/>
                  </a:cubicBezTo>
                  <a:cubicBezTo>
                    <a:pt x="2406389" y="1153919"/>
                    <a:pt x="2569489" y="2084569"/>
                    <a:pt x="2479643" y="2479643"/>
                  </a:cubicBezTo>
                  <a:cubicBezTo>
                    <a:pt x="1989483" y="2357620"/>
                    <a:pt x="467798" y="2383519"/>
                    <a:pt x="0" y="2479643"/>
                  </a:cubicBezTo>
                  <a:cubicBezTo>
                    <a:pt x="-13783" y="2133214"/>
                    <a:pt x="60328" y="56599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253928" y="1664786"/>
            <a:ext cx="9793088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901038" y="1715288"/>
            <a:ext cx="2935228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电  话</a:t>
            </a:r>
            <a:endParaRPr lang="zh-CN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65816" y="1957740"/>
            <a:ext cx="960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3.1.2</a:t>
            </a:r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 bwMode="auto">
          <a:xfrm>
            <a:off x="1821880" y="4156720"/>
            <a:ext cx="3763416" cy="3600400"/>
          </a:xfrm>
          <a:prstGeom prst="rect">
            <a:avLst/>
          </a:prstGeom>
          <a:solidFill>
            <a:srgbClr val="008000">
              <a:alpha val="47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2225566" y="3817283"/>
            <a:ext cx="3700770" cy="3487518"/>
          </a:xfrm>
          <a:custGeom>
            <a:avLst/>
            <a:gdLst>
              <a:gd name="connsiteX0" fmla="*/ 0 w 3700770"/>
              <a:gd name="connsiteY0" fmla="*/ 0 h 3487518"/>
              <a:gd name="connsiteX1" fmla="*/ 3700770 w 3700770"/>
              <a:gd name="connsiteY1" fmla="*/ 0 h 3487518"/>
              <a:gd name="connsiteX2" fmla="*/ 3700770 w 3700770"/>
              <a:gd name="connsiteY2" fmla="*/ 3487518 h 3487518"/>
              <a:gd name="connsiteX3" fmla="*/ 0 w 3700770"/>
              <a:gd name="connsiteY3" fmla="*/ 3487518 h 3487518"/>
              <a:gd name="connsiteX4" fmla="*/ 0 w 3700770"/>
              <a:gd name="connsiteY4" fmla="*/ 0 h 348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0770" h="3487518" extrusionOk="0">
                <a:moveTo>
                  <a:pt x="0" y="0"/>
                </a:moveTo>
                <a:cubicBezTo>
                  <a:pt x="1139675" y="77037"/>
                  <a:pt x="2983059" y="-161125"/>
                  <a:pt x="3700770" y="0"/>
                </a:cubicBezTo>
                <a:cubicBezTo>
                  <a:pt x="3728800" y="1308320"/>
                  <a:pt x="3779769" y="1890958"/>
                  <a:pt x="3700770" y="3487518"/>
                </a:cubicBezTo>
                <a:cubicBezTo>
                  <a:pt x="2860221" y="3601061"/>
                  <a:pt x="799913" y="3608691"/>
                  <a:pt x="0" y="3487518"/>
                </a:cubicBezTo>
                <a:cubicBezTo>
                  <a:pt x="-44727" y="2460891"/>
                  <a:pt x="146766" y="1392382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7" b="98266" l="1235" r="96049">
                        <a14:foregroundMark x1="6173" y1="77168" x2="7407" y2="89884"/>
                        <a14:foregroundMark x1="2716" y1="69075" x2="6667" y2="72254"/>
                        <a14:foregroundMark x1="12099" y1="96532" x2="30370" y2="97110"/>
                        <a14:foregroundMark x1="30370" y1="97110" x2="40494" y2="93064"/>
                        <a14:foregroundMark x1="40494" y1="93064" x2="43457" y2="89017"/>
                        <a14:foregroundMark x1="11358" y1="97399" x2="28889" y2="98266"/>
                        <a14:foregroundMark x1="3704" y1="69653" x2="1235" y2="67052"/>
                        <a14:foregroundMark x1="56049" y1="7225" x2="57284" y2="17630"/>
                        <a14:foregroundMark x1="93333" y1="23410" x2="84444" y2="52601"/>
                        <a14:foregroundMark x1="70370" y1="66474" x2="55802" y2="34971"/>
                        <a14:foregroundMark x1="55802" y1="34971" x2="55802" y2="30636"/>
                        <a14:foregroundMark x1="89877" y1="61561" x2="92840" y2="28902"/>
                        <a14:foregroundMark x1="94815" y1="40462" x2="95556" y2="22832"/>
                        <a14:foregroundMark x1="95556" y1="22832" x2="96296" y2="34682"/>
                        <a14:foregroundMark x1="61975" y1="7225" x2="56543" y2="3757"/>
                        <a14:backgroundMark x1="14815" y1="90173" x2="24198" y2="91618"/>
                        <a14:backgroundMark x1="26914" y1="91618" x2="25432" y2="91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92" y="3634694"/>
            <a:ext cx="4675975" cy="399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1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动作按钮: 后退或前一项 5">
            <a:hlinkClick r:id="rId5" action="ppaction://hlinksldjump" highlightClick="1"/>
          </p:cNvPr>
          <p:cNvSpPr/>
          <p:nvPr/>
        </p:nvSpPr>
        <p:spPr bwMode="auto">
          <a:xfrm>
            <a:off x="10606856" y="8693224"/>
            <a:ext cx="1800200" cy="648072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00736" y="1366162"/>
            <a:ext cx="1370428" cy="1449694"/>
            <a:chOff x="1446031" y="1671222"/>
            <a:chExt cx="3960000" cy="3960000"/>
          </a:xfrm>
        </p:grpSpPr>
        <p:sp>
          <p:nvSpPr>
            <p:cNvPr id="9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494825" y="-11201"/>
                    <a:pt x="2400810" y="-83828"/>
                    <a:pt x="3960000" y="0"/>
                  </a:cubicBezTo>
                  <a:cubicBezTo>
                    <a:pt x="4104364" y="549859"/>
                    <a:pt x="4024893" y="2552037"/>
                    <a:pt x="3960000" y="3960000"/>
                  </a:cubicBezTo>
                  <a:cubicBezTo>
                    <a:pt x="3437872" y="4028329"/>
                    <a:pt x="1603699" y="3915608"/>
                    <a:pt x="0" y="3960000"/>
                  </a:cubicBezTo>
                  <a:cubicBezTo>
                    <a:pt x="143200" y="2326457"/>
                    <a:pt x="50726" y="1494635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951118" y="-166283"/>
                    <a:pt x="3261983" y="28358"/>
                    <a:pt x="3960000" y="0"/>
                  </a:cubicBezTo>
                  <a:cubicBezTo>
                    <a:pt x="3951736" y="1317055"/>
                    <a:pt x="4041545" y="2917947"/>
                    <a:pt x="3960000" y="3960000"/>
                  </a:cubicBezTo>
                  <a:cubicBezTo>
                    <a:pt x="2910684" y="3920190"/>
                    <a:pt x="805437" y="4076789"/>
                    <a:pt x="0" y="3960000"/>
                  </a:cubicBezTo>
                  <a:cubicBezTo>
                    <a:pt x="-78237" y="2710747"/>
                    <a:pt x="-150990" y="1524824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0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98905" y="-46509"/>
                    <a:pt x="1723950" y="-2650"/>
                    <a:pt x="2479643" y="0"/>
                  </a:cubicBezTo>
                  <a:cubicBezTo>
                    <a:pt x="2331322" y="887270"/>
                    <a:pt x="2377522" y="1708681"/>
                    <a:pt x="2479643" y="2479643"/>
                  </a:cubicBezTo>
                  <a:cubicBezTo>
                    <a:pt x="1324682" y="2419717"/>
                    <a:pt x="908446" y="2404996"/>
                    <a:pt x="0" y="2479643"/>
                  </a:cubicBezTo>
                  <a:cubicBezTo>
                    <a:pt x="96722" y="2122791"/>
                    <a:pt x="109737" y="88363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98563" y="-123386"/>
                    <a:pt x="1587609" y="-46869"/>
                    <a:pt x="2479643" y="0"/>
                  </a:cubicBezTo>
                  <a:cubicBezTo>
                    <a:pt x="2479035" y="791929"/>
                    <a:pt x="2332316" y="1801427"/>
                    <a:pt x="2479643" y="2479643"/>
                  </a:cubicBezTo>
                  <a:cubicBezTo>
                    <a:pt x="1441024" y="2405796"/>
                    <a:pt x="759942" y="2470437"/>
                    <a:pt x="0" y="2479643"/>
                  </a:cubicBezTo>
                  <a:cubicBezTo>
                    <a:pt x="3597" y="1418849"/>
                    <a:pt x="48283" y="89338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397944" y="1630578"/>
            <a:ext cx="9577064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118024" y="1643280"/>
            <a:ext cx="2239583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号  码</a:t>
            </a:r>
            <a:endParaRPr lang="zh-CN" altLang="zh-CN" sz="4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978875" y="3273538"/>
            <a:ext cx="9492077" cy="5043028"/>
          </a:xfrm>
          <a:custGeom>
            <a:avLst/>
            <a:gdLst>
              <a:gd name="connsiteX0" fmla="*/ 0 w 9492077"/>
              <a:gd name="connsiteY0" fmla="*/ 0 h 5043028"/>
              <a:gd name="connsiteX1" fmla="*/ 498334 w 9492077"/>
              <a:gd name="connsiteY1" fmla="*/ 0 h 5043028"/>
              <a:gd name="connsiteX2" fmla="*/ 806827 w 9492077"/>
              <a:gd name="connsiteY2" fmla="*/ 0 h 5043028"/>
              <a:gd name="connsiteX3" fmla="*/ 1495002 w 9492077"/>
              <a:gd name="connsiteY3" fmla="*/ 0 h 5043028"/>
              <a:gd name="connsiteX4" fmla="*/ 1803495 w 9492077"/>
              <a:gd name="connsiteY4" fmla="*/ 0 h 5043028"/>
              <a:gd name="connsiteX5" fmla="*/ 2586591 w 9492077"/>
              <a:gd name="connsiteY5" fmla="*/ 0 h 5043028"/>
              <a:gd name="connsiteX6" fmla="*/ 3084925 w 9492077"/>
              <a:gd name="connsiteY6" fmla="*/ 0 h 5043028"/>
              <a:gd name="connsiteX7" fmla="*/ 3583259 w 9492077"/>
              <a:gd name="connsiteY7" fmla="*/ 0 h 5043028"/>
              <a:gd name="connsiteX8" fmla="*/ 4366355 w 9492077"/>
              <a:gd name="connsiteY8" fmla="*/ 0 h 5043028"/>
              <a:gd name="connsiteX9" fmla="*/ 4769769 w 9492077"/>
              <a:gd name="connsiteY9" fmla="*/ 0 h 5043028"/>
              <a:gd name="connsiteX10" fmla="*/ 5363024 w 9492077"/>
              <a:gd name="connsiteY10" fmla="*/ 0 h 5043028"/>
              <a:gd name="connsiteX11" fmla="*/ 5766437 w 9492077"/>
              <a:gd name="connsiteY11" fmla="*/ 0 h 5043028"/>
              <a:gd name="connsiteX12" fmla="*/ 6549533 w 9492077"/>
              <a:gd name="connsiteY12" fmla="*/ 0 h 5043028"/>
              <a:gd name="connsiteX13" fmla="*/ 7142788 w 9492077"/>
              <a:gd name="connsiteY13" fmla="*/ 0 h 5043028"/>
              <a:gd name="connsiteX14" fmla="*/ 7830964 w 9492077"/>
              <a:gd name="connsiteY14" fmla="*/ 0 h 5043028"/>
              <a:gd name="connsiteX15" fmla="*/ 8234377 w 9492077"/>
              <a:gd name="connsiteY15" fmla="*/ 0 h 5043028"/>
              <a:gd name="connsiteX16" fmla="*/ 8732711 w 9492077"/>
              <a:gd name="connsiteY16" fmla="*/ 0 h 5043028"/>
              <a:gd name="connsiteX17" fmla="*/ 9492077 w 9492077"/>
              <a:gd name="connsiteY17" fmla="*/ 0 h 5043028"/>
              <a:gd name="connsiteX18" fmla="*/ 9492077 w 9492077"/>
              <a:gd name="connsiteY18" fmla="*/ 459476 h 5043028"/>
              <a:gd name="connsiteX19" fmla="*/ 9492077 w 9492077"/>
              <a:gd name="connsiteY19" fmla="*/ 1120673 h 5043028"/>
              <a:gd name="connsiteX20" fmla="*/ 9492077 w 9492077"/>
              <a:gd name="connsiteY20" fmla="*/ 1529718 h 5043028"/>
              <a:gd name="connsiteX21" fmla="*/ 9492077 w 9492077"/>
              <a:gd name="connsiteY21" fmla="*/ 2190915 h 5043028"/>
              <a:gd name="connsiteX22" fmla="*/ 9492077 w 9492077"/>
              <a:gd name="connsiteY22" fmla="*/ 2801682 h 5043028"/>
              <a:gd name="connsiteX23" fmla="*/ 9492077 w 9492077"/>
              <a:gd name="connsiteY23" fmla="*/ 3210728 h 5043028"/>
              <a:gd name="connsiteX24" fmla="*/ 9492077 w 9492077"/>
              <a:gd name="connsiteY24" fmla="*/ 3771064 h 5043028"/>
              <a:gd name="connsiteX25" fmla="*/ 9492077 w 9492077"/>
              <a:gd name="connsiteY25" fmla="*/ 4381831 h 5043028"/>
              <a:gd name="connsiteX26" fmla="*/ 9492077 w 9492077"/>
              <a:gd name="connsiteY26" fmla="*/ 5043028 h 5043028"/>
              <a:gd name="connsiteX27" fmla="*/ 8898822 w 9492077"/>
              <a:gd name="connsiteY27" fmla="*/ 5043028 h 5043028"/>
              <a:gd name="connsiteX28" fmla="*/ 8305567 w 9492077"/>
              <a:gd name="connsiteY28" fmla="*/ 5043028 h 5043028"/>
              <a:gd name="connsiteX29" fmla="*/ 7522471 w 9492077"/>
              <a:gd name="connsiteY29" fmla="*/ 5043028 h 5043028"/>
              <a:gd name="connsiteX30" fmla="*/ 7024137 w 9492077"/>
              <a:gd name="connsiteY30" fmla="*/ 5043028 h 5043028"/>
              <a:gd name="connsiteX31" fmla="*/ 6430882 w 9492077"/>
              <a:gd name="connsiteY31" fmla="*/ 5043028 h 5043028"/>
              <a:gd name="connsiteX32" fmla="*/ 5932548 w 9492077"/>
              <a:gd name="connsiteY32" fmla="*/ 5043028 h 5043028"/>
              <a:gd name="connsiteX33" fmla="*/ 5624056 w 9492077"/>
              <a:gd name="connsiteY33" fmla="*/ 5043028 h 5043028"/>
              <a:gd name="connsiteX34" fmla="*/ 5315563 w 9492077"/>
              <a:gd name="connsiteY34" fmla="*/ 5043028 h 5043028"/>
              <a:gd name="connsiteX35" fmla="*/ 4532467 w 9492077"/>
              <a:gd name="connsiteY35" fmla="*/ 5043028 h 5043028"/>
              <a:gd name="connsiteX36" fmla="*/ 4223974 w 9492077"/>
              <a:gd name="connsiteY36" fmla="*/ 5043028 h 5043028"/>
              <a:gd name="connsiteX37" fmla="*/ 3915482 w 9492077"/>
              <a:gd name="connsiteY37" fmla="*/ 5043028 h 5043028"/>
              <a:gd name="connsiteX38" fmla="*/ 3227306 w 9492077"/>
              <a:gd name="connsiteY38" fmla="*/ 5043028 h 5043028"/>
              <a:gd name="connsiteX39" fmla="*/ 2444210 w 9492077"/>
              <a:gd name="connsiteY39" fmla="*/ 5043028 h 5043028"/>
              <a:gd name="connsiteX40" fmla="*/ 2040797 w 9492077"/>
              <a:gd name="connsiteY40" fmla="*/ 5043028 h 5043028"/>
              <a:gd name="connsiteX41" fmla="*/ 1257700 w 9492077"/>
              <a:gd name="connsiteY41" fmla="*/ 5043028 h 5043028"/>
              <a:gd name="connsiteX42" fmla="*/ 0 w 9492077"/>
              <a:gd name="connsiteY42" fmla="*/ 5043028 h 5043028"/>
              <a:gd name="connsiteX43" fmla="*/ 0 w 9492077"/>
              <a:gd name="connsiteY43" fmla="*/ 4482692 h 5043028"/>
              <a:gd name="connsiteX44" fmla="*/ 0 w 9492077"/>
              <a:gd name="connsiteY44" fmla="*/ 3972785 h 5043028"/>
              <a:gd name="connsiteX45" fmla="*/ 0 w 9492077"/>
              <a:gd name="connsiteY45" fmla="*/ 3311588 h 5043028"/>
              <a:gd name="connsiteX46" fmla="*/ 0 w 9492077"/>
              <a:gd name="connsiteY46" fmla="*/ 2650391 h 5043028"/>
              <a:gd name="connsiteX47" fmla="*/ 0 w 9492077"/>
              <a:gd name="connsiteY47" fmla="*/ 2140485 h 5043028"/>
              <a:gd name="connsiteX48" fmla="*/ 0 w 9492077"/>
              <a:gd name="connsiteY48" fmla="*/ 1529718 h 5043028"/>
              <a:gd name="connsiteX49" fmla="*/ 0 w 9492077"/>
              <a:gd name="connsiteY49" fmla="*/ 1019812 h 5043028"/>
              <a:gd name="connsiteX50" fmla="*/ 0 w 9492077"/>
              <a:gd name="connsiteY50" fmla="*/ 0 h 504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492077" h="5043028" extrusionOk="0">
                <a:moveTo>
                  <a:pt x="0" y="0"/>
                </a:moveTo>
                <a:cubicBezTo>
                  <a:pt x="189066" y="-36232"/>
                  <a:pt x="354946" y="56807"/>
                  <a:pt x="498334" y="0"/>
                </a:cubicBezTo>
                <a:cubicBezTo>
                  <a:pt x="641722" y="-56807"/>
                  <a:pt x="698325" y="13481"/>
                  <a:pt x="806827" y="0"/>
                </a:cubicBezTo>
                <a:cubicBezTo>
                  <a:pt x="915329" y="-13481"/>
                  <a:pt x="1258212" y="35930"/>
                  <a:pt x="1495002" y="0"/>
                </a:cubicBezTo>
                <a:cubicBezTo>
                  <a:pt x="1731792" y="-35930"/>
                  <a:pt x="1651029" y="23547"/>
                  <a:pt x="1803495" y="0"/>
                </a:cubicBezTo>
                <a:cubicBezTo>
                  <a:pt x="1955961" y="-23547"/>
                  <a:pt x="2253083" y="67416"/>
                  <a:pt x="2586591" y="0"/>
                </a:cubicBezTo>
                <a:cubicBezTo>
                  <a:pt x="2920099" y="-67416"/>
                  <a:pt x="2839964" y="2058"/>
                  <a:pt x="3084925" y="0"/>
                </a:cubicBezTo>
                <a:cubicBezTo>
                  <a:pt x="3329886" y="-2058"/>
                  <a:pt x="3403670" y="40813"/>
                  <a:pt x="3583259" y="0"/>
                </a:cubicBezTo>
                <a:cubicBezTo>
                  <a:pt x="3762848" y="-40813"/>
                  <a:pt x="4088209" y="26877"/>
                  <a:pt x="4366355" y="0"/>
                </a:cubicBezTo>
                <a:cubicBezTo>
                  <a:pt x="4644501" y="-26877"/>
                  <a:pt x="4587309" y="42669"/>
                  <a:pt x="4769769" y="0"/>
                </a:cubicBezTo>
                <a:cubicBezTo>
                  <a:pt x="4952229" y="-42669"/>
                  <a:pt x="5128820" y="56493"/>
                  <a:pt x="5363024" y="0"/>
                </a:cubicBezTo>
                <a:cubicBezTo>
                  <a:pt x="5597228" y="-56493"/>
                  <a:pt x="5684441" y="24757"/>
                  <a:pt x="5766437" y="0"/>
                </a:cubicBezTo>
                <a:cubicBezTo>
                  <a:pt x="5848433" y="-24757"/>
                  <a:pt x="6181002" y="89567"/>
                  <a:pt x="6549533" y="0"/>
                </a:cubicBezTo>
                <a:cubicBezTo>
                  <a:pt x="6918064" y="-89567"/>
                  <a:pt x="6999122" y="54029"/>
                  <a:pt x="7142788" y="0"/>
                </a:cubicBezTo>
                <a:cubicBezTo>
                  <a:pt x="7286455" y="-54029"/>
                  <a:pt x="7524441" y="13426"/>
                  <a:pt x="7830964" y="0"/>
                </a:cubicBezTo>
                <a:cubicBezTo>
                  <a:pt x="8137487" y="-13426"/>
                  <a:pt x="8071989" y="44755"/>
                  <a:pt x="8234377" y="0"/>
                </a:cubicBezTo>
                <a:cubicBezTo>
                  <a:pt x="8396765" y="-44755"/>
                  <a:pt x="8542883" y="9931"/>
                  <a:pt x="8732711" y="0"/>
                </a:cubicBezTo>
                <a:cubicBezTo>
                  <a:pt x="8922539" y="-9931"/>
                  <a:pt x="9119993" y="51338"/>
                  <a:pt x="9492077" y="0"/>
                </a:cubicBezTo>
                <a:cubicBezTo>
                  <a:pt x="9497129" y="122061"/>
                  <a:pt x="9465525" y="362674"/>
                  <a:pt x="9492077" y="459476"/>
                </a:cubicBezTo>
                <a:cubicBezTo>
                  <a:pt x="9518629" y="556278"/>
                  <a:pt x="9480412" y="797918"/>
                  <a:pt x="9492077" y="1120673"/>
                </a:cubicBezTo>
                <a:cubicBezTo>
                  <a:pt x="9503742" y="1443428"/>
                  <a:pt x="9465316" y="1406633"/>
                  <a:pt x="9492077" y="1529718"/>
                </a:cubicBezTo>
                <a:cubicBezTo>
                  <a:pt x="9518838" y="1652804"/>
                  <a:pt x="9491471" y="1967687"/>
                  <a:pt x="9492077" y="2190915"/>
                </a:cubicBezTo>
                <a:cubicBezTo>
                  <a:pt x="9492683" y="2414143"/>
                  <a:pt x="9484000" y="2644686"/>
                  <a:pt x="9492077" y="2801682"/>
                </a:cubicBezTo>
                <a:cubicBezTo>
                  <a:pt x="9500154" y="2958678"/>
                  <a:pt x="9460155" y="3025394"/>
                  <a:pt x="9492077" y="3210728"/>
                </a:cubicBezTo>
                <a:cubicBezTo>
                  <a:pt x="9523999" y="3396062"/>
                  <a:pt x="9483087" y="3599616"/>
                  <a:pt x="9492077" y="3771064"/>
                </a:cubicBezTo>
                <a:cubicBezTo>
                  <a:pt x="9501067" y="3942512"/>
                  <a:pt x="9487227" y="4141292"/>
                  <a:pt x="9492077" y="4381831"/>
                </a:cubicBezTo>
                <a:cubicBezTo>
                  <a:pt x="9496927" y="4622370"/>
                  <a:pt x="9431702" y="4887242"/>
                  <a:pt x="9492077" y="5043028"/>
                </a:cubicBezTo>
                <a:cubicBezTo>
                  <a:pt x="9237297" y="5075492"/>
                  <a:pt x="9144837" y="5030668"/>
                  <a:pt x="8898822" y="5043028"/>
                </a:cubicBezTo>
                <a:cubicBezTo>
                  <a:pt x="8652808" y="5055388"/>
                  <a:pt x="8521685" y="5033475"/>
                  <a:pt x="8305567" y="5043028"/>
                </a:cubicBezTo>
                <a:cubicBezTo>
                  <a:pt x="8089449" y="5052581"/>
                  <a:pt x="7854594" y="5019885"/>
                  <a:pt x="7522471" y="5043028"/>
                </a:cubicBezTo>
                <a:cubicBezTo>
                  <a:pt x="7190348" y="5066171"/>
                  <a:pt x="7155470" y="4985335"/>
                  <a:pt x="7024137" y="5043028"/>
                </a:cubicBezTo>
                <a:cubicBezTo>
                  <a:pt x="6892804" y="5100721"/>
                  <a:pt x="6555276" y="5032751"/>
                  <a:pt x="6430882" y="5043028"/>
                </a:cubicBezTo>
                <a:cubicBezTo>
                  <a:pt x="6306488" y="5053305"/>
                  <a:pt x="6113379" y="5019934"/>
                  <a:pt x="5932548" y="5043028"/>
                </a:cubicBezTo>
                <a:cubicBezTo>
                  <a:pt x="5751717" y="5066122"/>
                  <a:pt x="5729022" y="5015788"/>
                  <a:pt x="5624056" y="5043028"/>
                </a:cubicBezTo>
                <a:cubicBezTo>
                  <a:pt x="5519090" y="5070268"/>
                  <a:pt x="5460730" y="5018718"/>
                  <a:pt x="5315563" y="5043028"/>
                </a:cubicBezTo>
                <a:cubicBezTo>
                  <a:pt x="5170396" y="5067338"/>
                  <a:pt x="4830693" y="4970628"/>
                  <a:pt x="4532467" y="5043028"/>
                </a:cubicBezTo>
                <a:cubicBezTo>
                  <a:pt x="4234241" y="5115428"/>
                  <a:pt x="4357392" y="5035044"/>
                  <a:pt x="4223974" y="5043028"/>
                </a:cubicBezTo>
                <a:cubicBezTo>
                  <a:pt x="4090556" y="5051012"/>
                  <a:pt x="4063277" y="5023715"/>
                  <a:pt x="3915482" y="5043028"/>
                </a:cubicBezTo>
                <a:cubicBezTo>
                  <a:pt x="3767687" y="5062341"/>
                  <a:pt x="3418199" y="5021137"/>
                  <a:pt x="3227306" y="5043028"/>
                </a:cubicBezTo>
                <a:cubicBezTo>
                  <a:pt x="3036413" y="5064919"/>
                  <a:pt x="2773681" y="5028405"/>
                  <a:pt x="2444210" y="5043028"/>
                </a:cubicBezTo>
                <a:cubicBezTo>
                  <a:pt x="2114739" y="5057651"/>
                  <a:pt x="2224389" y="5011291"/>
                  <a:pt x="2040797" y="5043028"/>
                </a:cubicBezTo>
                <a:cubicBezTo>
                  <a:pt x="1857205" y="5074765"/>
                  <a:pt x="1532507" y="4954562"/>
                  <a:pt x="1257700" y="5043028"/>
                </a:cubicBezTo>
                <a:cubicBezTo>
                  <a:pt x="982893" y="5131494"/>
                  <a:pt x="299341" y="4985703"/>
                  <a:pt x="0" y="5043028"/>
                </a:cubicBezTo>
                <a:cubicBezTo>
                  <a:pt x="-53573" y="4923775"/>
                  <a:pt x="58006" y="4643295"/>
                  <a:pt x="0" y="4482692"/>
                </a:cubicBezTo>
                <a:cubicBezTo>
                  <a:pt x="-58006" y="4322089"/>
                  <a:pt x="11346" y="4083388"/>
                  <a:pt x="0" y="3972785"/>
                </a:cubicBezTo>
                <a:cubicBezTo>
                  <a:pt x="-11346" y="3862182"/>
                  <a:pt x="47090" y="3522216"/>
                  <a:pt x="0" y="3311588"/>
                </a:cubicBezTo>
                <a:cubicBezTo>
                  <a:pt x="-47090" y="3100960"/>
                  <a:pt x="74058" y="2972262"/>
                  <a:pt x="0" y="2650391"/>
                </a:cubicBezTo>
                <a:cubicBezTo>
                  <a:pt x="-74058" y="2328520"/>
                  <a:pt x="60385" y="2355479"/>
                  <a:pt x="0" y="2140485"/>
                </a:cubicBezTo>
                <a:cubicBezTo>
                  <a:pt x="-60385" y="1925491"/>
                  <a:pt x="11193" y="1772856"/>
                  <a:pt x="0" y="1529718"/>
                </a:cubicBezTo>
                <a:cubicBezTo>
                  <a:pt x="-11193" y="1286580"/>
                  <a:pt x="30844" y="1243682"/>
                  <a:pt x="0" y="1019812"/>
                </a:cubicBezTo>
                <a:cubicBezTo>
                  <a:pt x="-30844" y="795942"/>
                  <a:pt x="76239" y="342670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91710" y="4080911"/>
            <a:ext cx="3078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defRPr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手机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号码</a:t>
            </a:r>
            <a:endParaRPr lang="en-US" altLang="zh-CN" sz="4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5800" y="1885732"/>
            <a:ext cx="1026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3.1.3</a:t>
            </a:r>
            <a:endParaRPr lang="zh-CN" altLang="en-US" sz="20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64" b="92466" l="2552" r="99072">
                        <a14:foregroundMark x1="11137" y1="30822" x2="25522" y2="23288"/>
                        <a14:foregroundMark x1="6729" y1="24658" x2="17169" y2="51027"/>
                        <a14:foregroundMark x1="17169" y1="51027" x2="48028" y2="91096"/>
                        <a14:foregroundMark x1="48028" y1="91096" x2="74478" y2="92808"/>
                        <a14:foregroundMark x1="74478" y1="92808" x2="55916" y2="87671"/>
                        <a14:foregroundMark x1="99072" y1="45890" x2="87935" y2="32192"/>
                        <a14:foregroundMark x1="2784" y1="28082" x2="7657" y2="31507"/>
                        <a14:foregroundMark x1="34571" y1="9589" x2="29930" y2="6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60"/>
          <a:stretch>
            <a:fillRect/>
          </a:stretch>
        </p:blipFill>
        <p:spPr bwMode="auto">
          <a:xfrm>
            <a:off x="2491123" y="3709881"/>
            <a:ext cx="3000587" cy="19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2144683" y="6245279"/>
            <a:ext cx="589905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defRPr/>
            </a:pP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A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你的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手机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号码</a:t>
            </a:r>
          </a:p>
        </p:txBody>
      </p:sp>
      <p:sp>
        <p:nvSpPr>
          <p:cNvPr id="17" name="矩形 16"/>
          <p:cNvSpPr/>
          <p:nvPr/>
        </p:nvSpPr>
        <p:spPr>
          <a:xfrm>
            <a:off x="6645276" y="6234122"/>
            <a:ext cx="2859148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>
              <a:defRPr/>
            </a:pP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是多少？</a:t>
            </a:r>
          </a:p>
        </p:txBody>
      </p:sp>
      <p:sp>
        <p:nvSpPr>
          <p:cNvPr id="20" name="矩形 19"/>
          <p:cNvSpPr/>
          <p:nvPr/>
        </p:nvSpPr>
        <p:spPr>
          <a:xfrm>
            <a:off x="2144682" y="7377130"/>
            <a:ext cx="58996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>
              <a:defRPr/>
            </a:pP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B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我的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手机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号码</a:t>
            </a:r>
            <a:endParaRPr lang="zh-CN" altLang="en-US" sz="4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45276" y="7448568"/>
            <a:ext cx="511111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是</a:t>
            </a: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131-2501-4664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动作按钮: 后退或前一项 5">
            <a:hlinkClick r:id="rId4" action="ppaction://hlinksldjump" highlightClick="1"/>
          </p:cNvPr>
          <p:cNvSpPr/>
          <p:nvPr/>
        </p:nvSpPr>
        <p:spPr bwMode="auto">
          <a:xfrm>
            <a:off x="10606856" y="8693224"/>
            <a:ext cx="1800200" cy="648072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00736" y="1366162"/>
            <a:ext cx="1370428" cy="1449694"/>
            <a:chOff x="1446031" y="1671222"/>
            <a:chExt cx="3960000" cy="3960000"/>
          </a:xfrm>
        </p:grpSpPr>
        <p:sp>
          <p:nvSpPr>
            <p:cNvPr id="9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494825" y="-11201"/>
                    <a:pt x="2400810" y="-83828"/>
                    <a:pt x="3960000" y="0"/>
                  </a:cubicBezTo>
                  <a:cubicBezTo>
                    <a:pt x="4104364" y="549859"/>
                    <a:pt x="4024893" y="2552037"/>
                    <a:pt x="3960000" y="3960000"/>
                  </a:cubicBezTo>
                  <a:cubicBezTo>
                    <a:pt x="3437872" y="4028329"/>
                    <a:pt x="1603699" y="3915608"/>
                    <a:pt x="0" y="3960000"/>
                  </a:cubicBezTo>
                  <a:cubicBezTo>
                    <a:pt x="143200" y="2326457"/>
                    <a:pt x="50726" y="1494635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951118" y="-166283"/>
                    <a:pt x="3261983" y="28358"/>
                    <a:pt x="3960000" y="0"/>
                  </a:cubicBezTo>
                  <a:cubicBezTo>
                    <a:pt x="3951736" y="1317055"/>
                    <a:pt x="4041545" y="2917947"/>
                    <a:pt x="3960000" y="3960000"/>
                  </a:cubicBezTo>
                  <a:cubicBezTo>
                    <a:pt x="2910684" y="3920190"/>
                    <a:pt x="805437" y="4076789"/>
                    <a:pt x="0" y="3960000"/>
                  </a:cubicBezTo>
                  <a:cubicBezTo>
                    <a:pt x="-78237" y="2710747"/>
                    <a:pt x="-150990" y="1524824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0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98905" y="-46509"/>
                    <a:pt x="1723950" y="-2650"/>
                    <a:pt x="2479643" y="0"/>
                  </a:cubicBezTo>
                  <a:cubicBezTo>
                    <a:pt x="2331322" y="887270"/>
                    <a:pt x="2377522" y="1708681"/>
                    <a:pt x="2479643" y="2479643"/>
                  </a:cubicBezTo>
                  <a:cubicBezTo>
                    <a:pt x="1324682" y="2419717"/>
                    <a:pt x="908446" y="2404996"/>
                    <a:pt x="0" y="2479643"/>
                  </a:cubicBezTo>
                  <a:cubicBezTo>
                    <a:pt x="96722" y="2122791"/>
                    <a:pt x="109737" y="88363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98563" y="-123386"/>
                    <a:pt x="1587609" y="-46869"/>
                    <a:pt x="2479643" y="0"/>
                  </a:cubicBezTo>
                  <a:cubicBezTo>
                    <a:pt x="2479035" y="791929"/>
                    <a:pt x="2332316" y="1801427"/>
                    <a:pt x="2479643" y="2479643"/>
                  </a:cubicBezTo>
                  <a:cubicBezTo>
                    <a:pt x="1441024" y="2405796"/>
                    <a:pt x="759942" y="2470437"/>
                    <a:pt x="0" y="2479643"/>
                  </a:cubicBezTo>
                  <a:cubicBezTo>
                    <a:pt x="3597" y="1418849"/>
                    <a:pt x="48283" y="89338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397944" y="1630578"/>
            <a:ext cx="9577064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118024" y="1636440"/>
            <a:ext cx="2239583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号  码</a:t>
            </a:r>
            <a:endParaRPr lang="zh-CN" altLang="zh-CN" sz="4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978875" y="3273538"/>
            <a:ext cx="9577064" cy="5043028"/>
          </a:xfrm>
          <a:custGeom>
            <a:avLst/>
            <a:gdLst>
              <a:gd name="connsiteX0" fmla="*/ 0 w 9577064"/>
              <a:gd name="connsiteY0" fmla="*/ 0 h 5043028"/>
              <a:gd name="connsiteX1" fmla="*/ 502796 w 9577064"/>
              <a:gd name="connsiteY1" fmla="*/ 0 h 5043028"/>
              <a:gd name="connsiteX2" fmla="*/ 814050 w 9577064"/>
              <a:gd name="connsiteY2" fmla="*/ 0 h 5043028"/>
              <a:gd name="connsiteX3" fmla="*/ 1508388 w 9577064"/>
              <a:gd name="connsiteY3" fmla="*/ 0 h 5043028"/>
              <a:gd name="connsiteX4" fmla="*/ 1819642 w 9577064"/>
              <a:gd name="connsiteY4" fmla="*/ 0 h 5043028"/>
              <a:gd name="connsiteX5" fmla="*/ 2609750 w 9577064"/>
              <a:gd name="connsiteY5" fmla="*/ 0 h 5043028"/>
              <a:gd name="connsiteX6" fmla="*/ 3112546 w 9577064"/>
              <a:gd name="connsiteY6" fmla="*/ 0 h 5043028"/>
              <a:gd name="connsiteX7" fmla="*/ 3615342 w 9577064"/>
              <a:gd name="connsiteY7" fmla="*/ 0 h 5043028"/>
              <a:gd name="connsiteX8" fmla="*/ 4405449 w 9577064"/>
              <a:gd name="connsiteY8" fmla="*/ 0 h 5043028"/>
              <a:gd name="connsiteX9" fmla="*/ 4812475 w 9577064"/>
              <a:gd name="connsiteY9" fmla="*/ 0 h 5043028"/>
              <a:gd name="connsiteX10" fmla="*/ 5411041 w 9577064"/>
              <a:gd name="connsiteY10" fmla="*/ 0 h 5043028"/>
              <a:gd name="connsiteX11" fmla="*/ 5818066 w 9577064"/>
              <a:gd name="connsiteY11" fmla="*/ 0 h 5043028"/>
              <a:gd name="connsiteX12" fmla="*/ 6608174 w 9577064"/>
              <a:gd name="connsiteY12" fmla="*/ 0 h 5043028"/>
              <a:gd name="connsiteX13" fmla="*/ 7206741 w 9577064"/>
              <a:gd name="connsiteY13" fmla="*/ 0 h 5043028"/>
              <a:gd name="connsiteX14" fmla="*/ 7901078 w 9577064"/>
              <a:gd name="connsiteY14" fmla="*/ 0 h 5043028"/>
              <a:gd name="connsiteX15" fmla="*/ 8308103 w 9577064"/>
              <a:gd name="connsiteY15" fmla="*/ 0 h 5043028"/>
              <a:gd name="connsiteX16" fmla="*/ 8810899 w 9577064"/>
              <a:gd name="connsiteY16" fmla="*/ 0 h 5043028"/>
              <a:gd name="connsiteX17" fmla="*/ 9577064 w 9577064"/>
              <a:gd name="connsiteY17" fmla="*/ 0 h 5043028"/>
              <a:gd name="connsiteX18" fmla="*/ 9577064 w 9577064"/>
              <a:gd name="connsiteY18" fmla="*/ 459476 h 5043028"/>
              <a:gd name="connsiteX19" fmla="*/ 9577064 w 9577064"/>
              <a:gd name="connsiteY19" fmla="*/ 1120673 h 5043028"/>
              <a:gd name="connsiteX20" fmla="*/ 9577064 w 9577064"/>
              <a:gd name="connsiteY20" fmla="*/ 1529718 h 5043028"/>
              <a:gd name="connsiteX21" fmla="*/ 9577064 w 9577064"/>
              <a:gd name="connsiteY21" fmla="*/ 2190915 h 5043028"/>
              <a:gd name="connsiteX22" fmla="*/ 9577064 w 9577064"/>
              <a:gd name="connsiteY22" fmla="*/ 2801682 h 5043028"/>
              <a:gd name="connsiteX23" fmla="*/ 9577064 w 9577064"/>
              <a:gd name="connsiteY23" fmla="*/ 3210728 h 5043028"/>
              <a:gd name="connsiteX24" fmla="*/ 9577064 w 9577064"/>
              <a:gd name="connsiteY24" fmla="*/ 3771064 h 5043028"/>
              <a:gd name="connsiteX25" fmla="*/ 9577064 w 9577064"/>
              <a:gd name="connsiteY25" fmla="*/ 4381831 h 5043028"/>
              <a:gd name="connsiteX26" fmla="*/ 9577064 w 9577064"/>
              <a:gd name="connsiteY26" fmla="*/ 5043028 h 5043028"/>
              <a:gd name="connsiteX27" fmla="*/ 8978498 w 9577064"/>
              <a:gd name="connsiteY27" fmla="*/ 5043028 h 5043028"/>
              <a:gd name="connsiteX28" fmla="*/ 8379931 w 9577064"/>
              <a:gd name="connsiteY28" fmla="*/ 5043028 h 5043028"/>
              <a:gd name="connsiteX29" fmla="*/ 7589823 w 9577064"/>
              <a:gd name="connsiteY29" fmla="*/ 5043028 h 5043028"/>
              <a:gd name="connsiteX30" fmla="*/ 7087027 w 9577064"/>
              <a:gd name="connsiteY30" fmla="*/ 5043028 h 5043028"/>
              <a:gd name="connsiteX31" fmla="*/ 6488461 w 9577064"/>
              <a:gd name="connsiteY31" fmla="*/ 5043028 h 5043028"/>
              <a:gd name="connsiteX32" fmla="*/ 5985665 w 9577064"/>
              <a:gd name="connsiteY32" fmla="*/ 5043028 h 5043028"/>
              <a:gd name="connsiteX33" fmla="*/ 5674410 w 9577064"/>
              <a:gd name="connsiteY33" fmla="*/ 5043028 h 5043028"/>
              <a:gd name="connsiteX34" fmla="*/ 5363156 w 9577064"/>
              <a:gd name="connsiteY34" fmla="*/ 5043028 h 5043028"/>
              <a:gd name="connsiteX35" fmla="*/ 4573048 w 9577064"/>
              <a:gd name="connsiteY35" fmla="*/ 5043028 h 5043028"/>
              <a:gd name="connsiteX36" fmla="*/ 4261793 w 9577064"/>
              <a:gd name="connsiteY36" fmla="*/ 5043028 h 5043028"/>
              <a:gd name="connsiteX37" fmla="*/ 3950539 w 9577064"/>
              <a:gd name="connsiteY37" fmla="*/ 5043028 h 5043028"/>
              <a:gd name="connsiteX38" fmla="*/ 3256202 w 9577064"/>
              <a:gd name="connsiteY38" fmla="*/ 5043028 h 5043028"/>
              <a:gd name="connsiteX39" fmla="*/ 2466094 w 9577064"/>
              <a:gd name="connsiteY39" fmla="*/ 5043028 h 5043028"/>
              <a:gd name="connsiteX40" fmla="*/ 2059069 w 9577064"/>
              <a:gd name="connsiteY40" fmla="*/ 5043028 h 5043028"/>
              <a:gd name="connsiteX41" fmla="*/ 1268961 w 9577064"/>
              <a:gd name="connsiteY41" fmla="*/ 5043028 h 5043028"/>
              <a:gd name="connsiteX42" fmla="*/ 0 w 9577064"/>
              <a:gd name="connsiteY42" fmla="*/ 5043028 h 5043028"/>
              <a:gd name="connsiteX43" fmla="*/ 0 w 9577064"/>
              <a:gd name="connsiteY43" fmla="*/ 4482692 h 5043028"/>
              <a:gd name="connsiteX44" fmla="*/ 0 w 9577064"/>
              <a:gd name="connsiteY44" fmla="*/ 3972785 h 5043028"/>
              <a:gd name="connsiteX45" fmla="*/ 0 w 9577064"/>
              <a:gd name="connsiteY45" fmla="*/ 3311588 h 5043028"/>
              <a:gd name="connsiteX46" fmla="*/ 0 w 9577064"/>
              <a:gd name="connsiteY46" fmla="*/ 2650391 h 5043028"/>
              <a:gd name="connsiteX47" fmla="*/ 0 w 9577064"/>
              <a:gd name="connsiteY47" fmla="*/ 2140485 h 5043028"/>
              <a:gd name="connsiteX48" fmla="*/ 0 w 9577064"/>
              <a:gd name="connsiteY48" fmla="*/ 1529718 h 5043028"/>
              <a:gd name="connsiteX49" fmla="*/ 0 w 9577064"/>
              <a:gd name="connsiteY49" fmla="*/ 1019812 h 5043028"/>
              <a:gd name="connsiteX50" fmla="*/ 0 w 9577064"/>
              <a:gd name="connsiteY50" fmla="*/ 0 h 504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577064" h="5043028" extrusionOk="0">
                <a:moveTo>
                  <a:pt x="0" y="0"/>
                </a:moveTo>
                <a:cubicBezTo>
                  <a:pt x="200753" y="-48665"/>
                  <a:pt x="370191" y="50521"/>
                  <a:pt x="502796" y="0"/>
                </a:cubicBezTo>
                <a:cubicBezTo>
                  <a:pt x="635401" y="-50521"/>
                  <a:pt x="689252" y="8790"/>
                  <a:pt x="814050" y="0"/>
                </a:cubicBezTo>
                <a:cubicBezTo>
                  <a:pt x="938848" y="-8790"/>
                  <a:pt x="1286432" y="22292"/>
                  <a:pt x="1508388" y="0"/>
                </a:cubicBezTo>
                <a:cubicBezTo>
                  <a:pt x="1730344" y="-22292"/>
                  <a:pt x="1746424" y="28931"/>
                  <a:pt x="1819642" y="0"/>
                </a:cubicBezTo>
                <a:cubicBezTo>
                  <a:pt x="1892860" y="-28931"/>
                  <a:pt x="2313937" y="78492"/>
                  <a:pt x="2609750" y="0"/>
                </a:cubicBezTo>
                <a:cubicBezTo>
                  <a:pt x="2905563" y="-78492"/>
                  <a:pt x="2973454" y="10682"/>
                  <a:pt x="3112546" y="0"/>
                </a:cubicBezTo>
                <a:cubicBezTo>
                  <a:pt x="3251638" y="-10682"/>
                  <a:pt x="3381961" y="55883"/>
                  <a:pt x="3615342" y="0"/>
                </a:cubicBezTo>
                <a:cubicBezTo>
                  <a:pt x="3848723" y="-55883"/>
                  <a:pt x="4189111" y="25999"/>
                  <a:pt x="4405449" y="0"/>
                </a:cubicBezTo>
                <a:cubicBezTo>
                  <a:pt x="4621787" y="-25999"/>
                  <a:pt x="4715126" y="45817"/>
                  <a:pt x="4812475" y="0"/>
                </a:cubicBezTo>
                <a:cubicBezTo>
                  <a:pt x="4909824" y="-45817"/>
                  <a:pt x="5174356" y="65106"/>
                  <a:pt x="5411041" y="0"/>
                </a:cubicBezTo>
                <a:cubicBezTo>
                  <a:pt x="5647726" y="-65106"/>
                  <a:pt x="5725642" y="4558"/>
                  <a:pt x="5818066" y="0"/>
                </a:cubicBezTo>
                <a:cubicBezTo>
                  <a:pt x="5910490" y="-4558"/>
                  <a:pt x="6320769" y="47331"/>
                  <a:pt x="6608174" y="0"/>
                </a:cubicBezTo>
                <a:cubicBezTo>
                  <a:pt x="6895579" y="-47331"/>
                  <a:pt x="7032728" y="1047"/>
                  <a:pt x="7206741" y="0"/>
                </a:cubicBezTo>
                <a:cubicBezTo>
                  <a:pt x="7380754" y="-1047"/>
                  <a:pt x="7612773" y="57720"/>
                  <a:pt x="7901078" y="0"/>
                </a:cubicBezTo>
                <a:cubicBezTo>
                  <a:pt x="8189383" y="-57720"/>
                  <a:pt x="8213207" y="1217"/>
                  <a:pt x="8308103" y="0"/>
                </a:cubicBezTo>
                <a:cubicBezTo>
                  <a:pt x="8403000" y="-1217"/>
                  <a:pt x="8590915" y="15208"/>
                  <a:pt x="8810899" y="0"/>
                </a:cubicBezTo>
                <a:cubicBezTo>
                  <a:pt x="9030883" y="-15208"/>
                  <a:pt x="9340170" y="16270"/>
                  <a:pt x="9577064" y="0"/>
                </a:cubicBezTo>
                <a:cubicBezTo>
                  <a:pt x="9582116" y="122061"/>
                  <a:pt x="9550512" y="362674"/>
                  <a:pt x="9577064" y="459476"/>
                </a:cubicBezTo>
                <a:cubicBezTo>
                  <a:pt x="9603616" y="556278"/>
                  <a:pt x="9565399" y="797918"/>
                  <a:pt x="9577064" y="1120673"/>
                </a:cubicBezTo>
                <a:cubicBezTo>
                  <a:pt x="9588729" y="1443428"/>
                  <a:pt x="9550303" y="1406633"/>
                  <a:pt x="9577064" y="1529718"/>
                </a:cubicBezTo>
                <a:cubicBezTo>
                  <a:pt x="9603825" y="1652804"/>
                  <a:pt x="9576458" y="1967687"/>
                  <a:pt x="9577064" y="2190915"/>
                </a:cubicBezTo>
                <a:cubicBezTo>
                  <a:pt x="9577670" y="2414143"/>
                  <a:pt x="9568987" y="2644686"/>
                  <a:pt x="9577064" y="2801682"/>
                </a:cubicBezTo>
                <a:cubicBezTo>
                  <a:pt x="9585141" y="2958678"/>
                  <a:pt x="9545142" y="3025394"/>
                  <a:pt x="9577064" y="3210728"/>
                </a:cubicBezTo>
                <a:cubicBezTo>
                  <a:pt x="9608986" y="3396062"/>
                  <a:pt x="9568074" y="3599616"/>
                  <a:pt x="9577064" y="3771064"/>
                </a:cubicBezTo>
                <a:cubicBezTo>
                  <a:pt x="9586054" y="3942512"/>
                  <a:pt x="9572214" y="4141292"/>
                  <a:pt x="9577064" y="4381831"/>
                </a:cubicBezTo>
                <a:cubicBezTo>
                  <a:pt x="9581914" y="4622370"/>
                  <a:pt x="9516689" y="4887242"/>
                  <a:pt x="9577064" y="5043028"/>
                </a:cubicBezTo>
                <a:cubicBezTo>
                  <a:pt x="9330606" y="5066371"/>
                  <a:pt x="9099116" y="4985304"/>
                  <a:pt x="8978498" y="5043028"/>
                </a:cubicBezTo>
                <a:cubicBezTo>
                  <a:pt x="8857880" y="5100752"/>
                  <a:pt x="8596916" y="5019525"/>
                  <a:pt x="8379931" y="5043028"/>
                </a:cubicBezTo>
                <a:cubicBezTo>
                  <a:pt x="8162946" y="5066531"/>
                  <a:pt x="7937937" y="5034075"/>
                  <a:pt x="7589823" y="5043028"/>
                </a:cubicBezTo>
                <a:cubicBezTo>
                  <a:pt x="7241709" y="5051981"/>
                  <a:pt x="7237290" y="5011571"/>
                  <a:pt x="7087027" y="5043028"/>
                </a:cubicBezTo>
                <a:cubicBezTo>
                  <a:pt x="6936764" y="5074485"/>
                  <a:pt x="6648558" y="4986717"/>
                  <a:pt x="6488461" y="5043028"/>
                </a:cubicBezTo>
                <a:cubicBezTo>
                  <a:pt x="6328364" y="5099339"/>
                  <a:pt x="6190272" y="5025666"/>
                  <a:pt x="5985665" y="5043028"/>
                </a:cubicBezTo>
                <a:cubicBezTo>
                  <a:pt x="5781058" y="5060390"/>
                  <a:pt x="5750119" y="5027156"/>
                  <a:pt x="5674410" y="5043028"/>
                </a:cubicBezTo>
                <a:cubicBezTo>
                  <a:pt x="5598702" y="5058900"/>
                  <a:pt x="5510257" y="5014162"/>
                  <a:pt x="5363156" y="5043028"/>
                </a:cubicBezTo>
                <a:cubicBezTo>
                  <a:pt x="5216055" y="5071894"/>
                  <a:pt x="4952215" y="5022246"/>
                  <a:pt x="4573048" y="5043028"/>
                </a:cubicBezTo>
                <a:cubicBezTo>
                  <a:pt x="4193881" y="5063810"/>
                  <a:pt x="4358553" y="5017008"/>
                  <a:pt x="4261793" y="5043028"/>
                </a:cubicBezTo>
                <a:cubicBezTo>
                  <a:pt x="4165034" y="5069048"/>
                  <a:pt x="4093328" y="5008683"/>
                  <a:pt x="3950539" y="5043028"/>
                </a:cubicBezTo>
                <a:cubicBezTo>
                  <a:pt x="3807750" y="5077373"/>
                  <a:pt x="3441775" y="4989535"/>
                  <a:pt x="3256202" y="5043028"/>
                </a:cubicBezTo>
                <a:cubicBezTo>
                  <a:pt x="3070629" y="5096521"/>
                  <a:pt x="2733224" y="5016148"/>
                  <a:pt x="2466094" y="5043028"/>
                </a:cubicBezTo>
                <a:cubicBezTo>
                  <a:pt x="2198964" y="5069908"/>
                  <a:pt x="2246900" y="4998345"/>
                  <a:pt x="2059069" y="5043028"/>
                </a:cubicBezTo>
                <a:cubicBezTo>
                  <a:pt x="1871239" y="5087711"/>
                  <a:pt x="1605254" y="4995298"/>
                  <a:pt x="1268961" y="5043028"/>
                </a:cubicBezTo>
                <a:cubicBezTo>
                  <a:pt x="932668" y="5090758"/>
                  <a:pt x="587967" y="4976492"/>
                  <a:pt x="0" y="5043028"/>
                </a:cubicBezTo>
                <a:cubicBezTo>
                  <a:pt x="-53573" y="4923775"/>
                  <a:pt x="58006" y="4643295"/>
                  <a:pt x="0" y="4482692"/>
                </a:cubicBezTo>
                <a:cubicBezTo>
                  <a:pt x="-58006" y="4322089"/>
                  <a:pt x="11346" y="4083388"/>
                  <a:pt x="0" y="3972785"/>
                </a:cubicBezTo>
                <a:cubicBezTo>
                  <a:pt x="-11346" y="3862182"/>
                  <a:pt x="47090" y="3522216"/>
                  <a:pt x="0" y="3311588"/>
                </a:cubicBezTo>
                <a:cubicBezTo>
                  <a:pt x="-47090" y="3100960"/>
                  <a:pt x="74058" y="2972262"/>
                  <a:pt x="0" y="2650391"/>
                </a:cubicBezTo>
                <a:cubicBezTo>
                  <a:pt x="-74058" y="2328520"/>
                  <a:pt x="60385" y="2355479"/>
                  <a:pt x="0" y="2140485"/>
                </a:cubicBezTo>
                <a:cubicBezTo>
                  <a:pt x="-60385" y="1925491"/>
                  <a:pt x="11193" y="1772856"/>
                  <a:pt x="0" y="1529718"/>
                </a:cubicBezTo>
                <a:cubicBezTo>
                  <a:pt x="-11193" y="1286580"/>
                  <a:pt x="30844" y="1243682"/>
                  <a:pt x="0" y="1019812"/>
                </a:cubicBezTo>
                <a:cubicBezTo>
                  <a:pt x="-30844" y="795942"/>
                  <a:pt x="76239" y="342670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02400" y="4188658"/>
            <a:ext cx="367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defRPr/>
            </a:pPr>
            <a:r>
              <a:rPr lang="zh-CN" altLang="en-US" sz="60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电话</a:t>
            </a:r>
            <a:r>
              <a:rPr lang="zh-CN" altLang="en-US" sz="6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号码</a:t>
            </a:r>
            <a:endParaRPr lang="en-US" altLang="zh-CN" sz="6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6182" y="1884680"/>
            <a:ext cx="953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3.1.3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671164" y="6064116"/>
            <a:ext cx="822372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defRPr/>
            </a:pP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生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：你的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电话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号码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是多少？</a:t>
            </a:r>
            <a:endParaRPr lang="en-US" altLang="zh-CN" sz="4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  <a:p>
            <a:pPr eaLnBrk="1">
              <a:spcBef>
                <a:spcPts val="1800"/>
              </a:spcBef>
              <a:defRPr/>
            </a:pP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师：我的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电话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号码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是</a:t>
            </a: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8866-1842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。</a:t>
            </a:r>
            <a:r>
              <a:rPr lang="en-US" altLang="zh-CN" sz="4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                </a:t>
            </a:r>
            <a:endParaRPr lang="en-US" altLang="zh-CN" sz="44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22" b="97479" l="717" r="93907">
                        <a14:foregroundMark x1="2509" y1="67647" x2="8961" y2="89916"/>
                        <a14:foregroundMark x1="8961" y1="89916" x2="35125" y2="92437"/>
                        <a14:foregroundMark x1="35125" y1="92437" x2="39785" y2="91597"/>
                        <a14:foregroundMark x1="46595" y1="84874" x2="18638" y2="98319"/>
                        <a14:foregroundMark x1="18638" y1="98319" x2="16129" y2="98739"/>
                        <a14:foregroundMark x1="717" y1="69748" x2="8961" y2="81933"/>
                        <a14:foregroundMark x1="52688" y1="5462" x2="59498" y2="16807"/>
                        <a14:foregroundMark x1="73835" y1="17647" x2="87455" y2="21849"/>
                        <a14:foregroundMark x1="91398" y1="23529" x2="89964" y2="46639"/>
                        <a14:foregroundMark x1="89964" y1="46639" x2="88889" y2="48319"/>
                        <a14:foregroundMark x1="89964" y1="64706" x2="93907" y2="21008"/>
                        <a14:foregroundMark x1="93907" y1="21008" x2="93548" y2="19748"/>
                        <a14:foregroundMark x1="64158" y1="12605" x2="92473" y2="14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40" y="3615759"/>
            <a:ext cx="2468958" cy="210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动作按钮: 后退或前一项 5">
            <a:hlinkClick r:id="rId4" action="ppaction://hlinksldjump" highlightClick="1"/>
          </p:cNvPr>
          <p:cNvSpPr/>
          <p:nvPr/>
        </p:nvSpPr>
        <p:spPr bwMode="auto">
          <a:xfrm>
            <a:off x="10606856" y="8693224"/>
            <a:ext cx="1800200" cy="648072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00736" y="1366162"/>
            <a:ext cx="1370428" cy="1449694"/>
            <a:chOff x="1446031" y="1671222"/>
            <a:chExt cx="3960000" cy="3960000"/>
          </a:xfrm>
        </p:grpSpPr>
        <p:sp>
          <p:nvSpPr>
            <p:cNvPr id="9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494825" y="-11201"/>
                    <a:pt x="2400810" y="-83828"/>
                    <a:pt x="3960000" y="0"/>
                  </a:cubicBezTo>
                  <a:cubicBezTo>
                    <a:pt x="4104364" y="549859"/>
                    <a:pt x="4024893" y="2552037"/>
                    <a:pt x="3960000" y="3960000"/>
                  </a:cubicBezTo>
                  <a:cubicBezTo>
                    <a:pt x="3437872" y="4028329"/>
                    <a:pt x="1603699" y="3915608"/>
                    <a:pt x="0" y="3960000"/>
                  </a:cubicBezTo>
                  <a:cubicBezTo>
                    <a:pt x="143200" y="2326457"/>
                    <a:pt x="50726" y="1494635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951118" y="-166283"/>
                    <a:pt x="3261983" y="28358"/>
                    <a:pt x="3960000" y="0"/>
                  </a:cubicBezTo>
                  <a:cubicBezTo>
                    <a:pt x="3951736" y="1317055"/>
                    <a:pt x="4041545" y="2917947"/>
                    <a:pt x="3960000" y="3960000"/>
                  </a:cubicBezTo>
                  <a:cubicBezTo>
                    <a:pt x="2910684" y="3920190"/>
                    <a:pt x="805437" y="4076789"/>
                    <a:pt x="0" y="3960000"/>
                  </a:cubicBezTo>
                  <a:cubicBezTo>
                    <a:pt x="-78237" y="2710747"/>
                    <a:pt x="-150990" y="1524824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0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98905" y="-46509"/>
                    <a:pt x="1723950" y="-2650"/>
                    <a:pt x="2479643" y="0"/>
                  </a:cubicBezTo>
                  <a:cubicBezTo>
                    <a:pt x="2331322" y="887270"/>
                    <a:pt x="2377522" y="1708681"/>
                    <a:pt x="2479643" y="2479643"/>
                  </a:cubicBezTo>
                  <a:cubicBezTo>
                    <a:pt x="1324682" y="2419717"/>
                    <a:pt x="908446" y="2404996"/>
                    <a:pt x="0" y="2479643"/>
                  </a:cubicBezTo>
                  <a:cubicBezTo>
                    <a:pt x="96722" y="2122791"/>
                    <a:pt x="109737" y="88363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98563" y="-123386"/>
                    <a:pt x="1587609" y="-46869"/>
                    <a:pt x="2479643" y="0"/>
                  </a:cubicBezTo>
                  <a:cubicBezTo>
                    <a:pt x="2479035" y="791929"/>
                    <a:pt x="2332316" y="1801427"/>
                    <a:pt x="2479643" y="2479643"/>
                  </a:cubicBezTo>
                  <a:cubicBezTo>
                    <a:pt x="1441024" y="2405796"/>
                    <a:pt x="759942" y="2470437"/>
                    <a:pt x="0" y="2479643"/>
                  </a:cubicBezTo>
                  <a:cubicBezTo>
                    <a:pt x="3597" y="1418849"/>
                    <a:pt x="48283" y="89338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397944" y="1630578"/>
            <a:ext cx="9577064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118024" y="1624026"/>
            <a:ext cx="2239583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号  码</a:t>
            </a:r>
            <a:endParaRPr lang="zh-CN" altLang="zh-CN" sz="4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978875" y="3273538"/>
            <a:ext cx="7979909" cy="5043028"/>
          </a:xfrm>
          <a:custGeom>
            <a:avLst/>
            <a:gdLst>
              <a:gd name="connsiteX0" fmla="*/ 0 w 7979909"/>
              <a:gd name="connsiteY0" fmla="*/ 0 h 5043028"/>
              <a:gd name="connsiteX1" fmla="*/ 490194 w 7979909"/>
              <a:gd name="connsiteY1" fmla="*/ 0 h 5043028"/>
              <a:gd name="connsiteX2" fmla="*/ 820791 w 7979909"/>
              <a:gd name="connsiteY2" fmla="*/ 0 h 5043028"/>
              <a:gd name="connsiteX3" fmla="*/ 1470583 w 7979909"/>
              <a:gd name="connsiteY3" fmla="*/ 0 h 5043028"/>
              <a:gd name="connsiteX4" fmla="*/ 1801179 w 7979909"/>
              <a:gd name="connsiteY4" fmla="*/ 0 h 5043028"/>
              <a:gd name="connsiteX5" fmla="*/ 2530771 w 7979909"/>
              <a:gd name="connsiteY5" fmla="*/ 0 h 5043028"/>
              <a:gd name="connsiteX6" fmla="*/ 3020966 w 7979909"/>
              <a:gd name="connsiteY6" fmla="*/ 0 h 5043028"/>
              <a:gd name="connsiteX7" fmla="*/ 3511160 w 7979909"/>
              <a:gd name="connsiteY7" fmla="*/ 0 h 5043028"/>
              <a:gd name="connsiteX8" fmla="*/ 4240752 w 7979909"/>
              <a:gd name="connsiteY8" fmla="*/ 0 h 5043028"/>
              <a:gd name="connsiteX9" fmla="*/ 4651147 w 7979909"/>
              <a:gd name="connsiteY9" fmla="*/ 0 h 5043028"/>
              <a:gd name="connsiteX10" fmla="*/ 5221140 w 7979909"/>
              <a:gd name="connsiteY10" fmla="*/ 0 h 5043028"/>
              <a:gd name="connsiteX11" fmla="*/ 5631536 w 7979909"/>
              <a:gd name="connsiteY11" fmla="*/ 0 h 5043028"/>
              <a:gd name="connsiteX12" fmla="*/ 6361127 w 7979909"/>
              <a:gd name="connsiteY12" fmla="*/ 0 h 5043028"/>
              <a:gd name="connsiteX13" fmla="*/ 6931121 w 7979909"/>
              <a:gd name="connsiteY13" fmla="*/ 0 h 5043028"/>
              <a:gd name="connsiteX14" fmla="*/ 7979909 w 7979909"/>
              <a:gd name="connsiteY14" fmla="*/ 0 h 5043028"/>
              <a:gd name="connsiteX15" fmla="*/ 7979909 w 7979909"/>
              <a:gd name="connsiteY15" fmla="*/ 459476 h 5043028"/>
              <a:gd name="connsiteX16" fmla="*/ 7979909 w 7979909"/>
              <a:gd name="connsiteY16" fmla="*/ 1120673 h 5043028"/>
              <a:gd name="connsiteX17" fmla="*/ 7979909 w 7979909"/>
              <a:gd name="connsiteY17" fmla="*/ 1630579 h 5043028"/>
              <a:gd name="connsiteX18" fmla="*/ 7979909 w 7979909"/>
              <a:gd name="connsiteY18" fmla="*/ 2090055 h 5043028"/>
              <a:gd name="connsiteX19" fmla="*/ 7979909 w 7979909"/>
              <a:gd name="connsiteY19" fmla="*/ 2751252 h 5043028"/>
              <a:gd name="connsiteX20" fmla="*/ 7979909 w 7979909"/>
              <a:gd name="connsiteY20" fmla="*/ 3160298 h 5043028"/>
              <a:gd name="connsiteX21" fmla="*/ 7979909 w 7979909"/>
              <a:gd name="connsiteY21" fmla="*/ 3821495 h 5043028"/>
              <a:gd name="connsiteX22" fmla="*/ 7979909 w 7979909"/>
              <a:gd name="connsiteY22" fmla="*/ 4432261 h 5043028"/>
              <a:gd name="connsiteX23" fmla="*/ 7979909 w 7979909"/>
              <a:gd name="connsiteY23" fmla="*/ 5043028 h 5043028"/>
              <a:gd name="connsiteX24" fmla="*/ 7409916 w 7979909"/>
              <a:gd name="connsiteY24" fmla="*/ 5043028 h 5043028"/>
              <a:gd name="connsiteX25" fmla="*/ 7079319 w 7979909"/>
              <a:gd name="connsiteY25" fmla="*/ 5043028 h 5043028"/>
              <a:gd name="connsiteX26" fmla="*/ 6589125 w 7979909"/>
              <a:gd name="connsiteY26" fmla="*/ 5043028 h 5043028"/>
              <a:gd name="connsiteX27" fmla="*/ 5939332 w 7979909"/>
              <a:gd name="connsiteY27" fmla="*/ 5043028 h 5043028"/>
              <a:gd name="connsiteX28" fmla="*/ 5369339 w 7979909"/>
              <a:gd name="connsiteY28" fmla="*/ 5043028 h 5043028"/>
              <a:gd name="connsiteX29" fmla="*/ 4639747 w 7979909"/>
              <a:gd name="connsiteY29" fmla="*/ 5043028 h 5043028"/>
              <a:gd name="connsiteX30" fmla="*/ 4149553 w 7979909"/>
              <a:gd name="connsiteY30" fmla="*/ 5043028 h 5043028"/>
              <a:gd name="connsiteX31" fmla="*/ 3579559 w 7979909"/>
              <a:gd name="connsiteY31" fmla="*/ 5043028 h 5043028"/>
              <a:gd name="connsiteX32" fmla="*/ 3089365 w 7979909"/>
              <a:gd name="connsiteY32" fmla="*/ 5043028 h 5043028"/>
              <a:gd name="connsiteX33" fmla="*/ 2758769 w 7979909"/>
              <a:gd name="connsiteY33" fmla="*/ 5043028 h 5043028"/>
              <a:gd name="connsiteX34" fmla="*/ 2428172 w 7979909"/>
              <a:gd name="connsiteY34" fmla="*/ 5043028 h 5043028"/>
              <a:gd name="connsiteX35" fmla="*/ 1698581 w 7979909"/>
              <a:gd name="connsiteY35" fmla="*/ 5043028 h 5043028"/>
              <a:gd name="connsiteX36" fmla="*/ 1367984 w 7979909"/>
              <a:gd name="connsiteY36" fmla="*/ 5043028 h 5043028"/>
              <a:gd name="connsiteX37" fmla="*/ 1037388 w 7979909"/>
              <a:gd name="connsiteY37" fmla="*/ 5043028 h 5043028"/>
              <a:gd name="connsiteX38" fmla="*/ 0 w 7979909"/>
              <a:gd name="connsiteY38" fmla="*/ 5043028 h 5043028"/>
              <a:gd name="connsiteX39" fmla="*/ 0 w 7979909"/>
              <a:gd name="connsiteY39" fmla="*/ 4381831 h 5043028"/>
              <a:gd name="connsiteX40" fmla="*/ 0 w 7979909"/>
              <a:gd name="connsiteY40" fmla="*/ 3771064 h 5043028"/>
              <a:gd name="connsiteX41" fmla="*/ 0 w 7979909"/>
              <a:gd name="connsiteY41" fmla="*/ 3261158 h 5043028"/>
              <a:gd name="connsiteX42" fmla="*/ 0 w 7979909"/>
              <a:gd name="connsiteY42" fmla="*/ 2801682 h 5043028"/>
              <a:gd name="connsiteX43" fmla="*/ 0 w 7979909"/>
              <a:gd name="connsiteY43" fmla="*/ 2291776 h 5043028"/>
              <a:gd name="connsiteX44" fmla="*/ 0 w 7979909"/>
              <a:gd name="connsiteY44" fmla="*/ 1781870 h 5043028"/>
              <a:gd name="connsiteX45" fmla="*/ 0 w 7979909"/>
              <a:gd name="connsiteY45" fmla="*/ 1120673 h 5043028"/>
              <a:gd name="connsiteX46" fmla="*/ 0 w 7979909"/>
              <a:gd name="connsiteY46" fmla="*/ 0 h 504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979909" h="5043028" extrusionOk="0">
                <a:moveTo>
                  <a:pt x="0" y="0"/>
                </a:moveTo>
                <a:cubicBezTo>
                  <a:pt x="192192" y="-25293"/>
                  <a:pt x="361197" y="48545"/>
                  <a:pt x="490194" y="0"/>
                </a:cubicBezTo>
                <a:cubicBezTo>
                  <a:pt x="619191" y="-48545"/>
                  <a:pt x="656825" y="12839"/>
                  <a:pt x="820791" y="0"/>
                </a:cubicBezTo>
                <a:cubicBezTo>
                  <a:pt x="984757" y="-12839"/>
                  <a:pt x="1207159" y="5482"/>
                  <a:pt x="1470583" y="0"/>
                </a:cubicBezTo>
                <a:cubicBezTo>
                  <a:pt x="1734007" y="-5482"/>
                  <a:pt x="1640171" y="3553"/>
                  <a:pt x="1801179" y="0"/>
                </a:cubicBezTo>
                <a:cubicBezTo>
                  <a:pt x="1962187" y="-3553"/>
                  <a:pt x="2257504" y="35116"/>
                  <a:pt x="2530771" y="0"/>
                </a:cubicBezTo>
                <a:cubicBezTo>
                  <a:pt x="2804038" y="-35116"/>
                  <a:pt x="2834152" y="10881"/>
                  <a:pt x="3020966" y="0"/>
                </a:cubicBezTo>
                <a:cubicBezTo>
                  <a:pt x="3207781" y="-10881"/>
                  <a:pt x="3403487" y="42661"/>
                  <a:pt x="3511160" y="0"/>
                </a:cubicBezTo>
                <a:cubicBezTo>
                  <a:pt x="3618833" y="-42661"/>
                  <a:pt x="4060078" y="76417"/>
                  <a:pt x="4240752" y="0"/>
                </a:cubicBezTo>
                <a:cubicBezTo>
                  <a:pt x="4421426" y="-76417"/>
                  <a:pt x="4452653" y="37509"/>
                  <a:pt x="4651147" y="0"/>
                </a:cubicBezTo>
                <a:cubicBezTo>
                  <a:pt x="4849641" y="-37509"/>
                  <a:pt x="5016464" y="63867"/>
                  <a:pt x="5221140" y="0"/>
                </a:cubicBezTo>
                <a:cubicBezTo>
                  <a:pt x="5425816" y="-63867"/>
                  <a:pt x="5516412" y="14642"/>
                  <a:pt x="5631536" y="0"/>
                </a:cubicBezTo>
                <a:cubicBezTo>
                  <a:pt x="5746660" y="-14642"/>
                  <a:pt x="6010912" y="70584"/>
                  <a:pt x="6361127" y="0"/>
                </a:cubicBezTo>
                <a:cubicBezTo>
                  <a:pt x="6711342" y="-70584"/>
                  <a:pt x="6807489" y="22378"/>
                  <a:pt x="6931121" y="0"/>
                </a:cubicBezTo>
                <a:cubicBezTo>
                  <a:pt x="7054753" y="-22378"/>
                  <a:pt x="7479473" y="26139"/>
                  <a:pt x="7979909" y="0"/>
                </a:cubicBezTo>
                <a:cubicBezTo>
                  <a:pt x="7984494" y="141543"/>
                  <a:pt x="7949265" y="279302"/>
                  <a:pt x="7979909" y="459476"/>
                </a:cubicBezTo>
                <a:cubicBezTo>
                  <a:pt x="8010553" y="639650"/>
                  <a:pt x="7975738" y="935030"/>
                  <a:pt x="7979909" y="1120673"/>
                </a:cubicBezTo>
                <a:cubicBezTo>
                  <a:pt x="7984080" y="1306316"/>
                  <a:pt x="7971221" y="1464469"/>
                  <a:pt x="7979909" y="1630579"/>
                </a:cubicBezTo>
                <a:cubicBezTo>
                  <a:pt x="7988597" y="1796689"/>
                  <a:pt x="7953357" y="1993253"/>
                  <a:pt x="7979909" y="2090055"/>
                </a:cubicBezTo>
                <a:cubicBezTo>
                  <a:pt x="8006461" y="2186857"/>
                  <a:pt x="7968244" y="2428497"/>
                  <a:pt x="7979909" y="2751252"/>
                </a:cubicBezTo>
                <a:cubicBezTo>
                  <a:pt x="7991574" y="3074007"/>
                  <a:pt x="7953729" y="3033067"/>
                  <a:pt x="7979909" y="3160298"/>
                </a:cubicBezTo>
                <a:cubicBezTo>
                  <a:pt x="8006089" y="3287529"/>
                  <a:pt x="7979303" y="3598267"/>
                  <a:pt x="7979909" y="3821495"/>
                </a:cubicBezTo>
                <a:cubicBezTo>
                  <a:pt x="7980515" y="4044723"/>
                  <a:pt x="7968649" y="4278741"/>
                  <a:pt x="7979909" y="4432261"/>
                </a:cubicBezTo>
                <a:cubicBezTo>
                  <a:pt x="7991169" y="4585781"/>
                  <a:pt x="7921730" y="4757973"/>
                  <a:pt x="7979909" y="5043028"/>
                </a:cubicBezTo>
                <a:cubicBezTo>
                  <a:pt x="7702942" y="5097194"/>
                  <a:pt x="7619892" y="5026939"/>
                  <a:pt x="7409916" y="5043028"/>
                </a:cubicBezTo>
                <a:cubicBezTo>
                  <a:pt x="7199940" y="5059117"/>
                  <a:pt x="7202347" y="5029179"/>
                  <a:pt x="7079319" y="5043028"/>
                </a:cubicBezTo>
                <a:cubicBezTo>
                  <a:pt x="6956291" y="5056877"/>
                  <a:pt x="6827739" y="5037759"/>
                  <a:pt x="6589125" y="5043028"/>
                </a:cubicBezTo>
                <a:cubicBezTo>
                  <a:pt x="6350511" y="5048297"/>
                  <a:pt x="6245595" y="5013247"/>
                  <a:pt x="5939332" y="5043028"/>
                </a:cubicBezTo>
                <a:cubicBezTo>
                  <a:pt x="5633069" y="5072809"/>
                  <a:pt x="5499780" y="5012055"/>
                  <a:pt x="5369339" y="5043028"/>
                </a:cubicBezTo>
                <a:cubicBezTo>
                  <a:pt x="5238898" y="5074001"/>
                  <a:pt x="4962571" y="4977788"/>
                  <a:pt x="4639747" y="5043028"/>
                </a:cubicBezTo>
                <a:cubicBezTo>
                  <a:pt x="4316923" y="5108268"/>
                  <a:pt x="4263612" y="4996295"/>
                  <a:pt x="4149553" y="5043028"/>
                </a:cubicBezTo>
                <a:cubicBezTo>
                  <a:pt x="4035494" y="5089761"/>
                  <a:pt x="3695645" y="4976450"/>
                  <a:pt x="3579559" y="5043028"/>
                </a:cubicBezTo>
                <a:cubicBezTo>
                  <a:pt x="3463473" y="5109606"/>
                  <a:pt x="3200691" y="5015821"/>
                  <a:pt x="3089365" y="5043028"/>
                </a:cubicBezTo>
                <a:cubicBezTo>
                  <a:pt x="2978039" y="5070235"/>
                  <a:pt x="2834670" y="5035325"/>
                  <a:pt x="2758769" y="5043028"/>
                </a:cubicBezTo>
                <a:cubicBezTo>
                  <a:pt x="2682868" y="5050731"/>
                  <a:pt x="2556935" y="5017083"/>
                  <a:pt x="2428172" y="5043028"/>
                </a:cubicBezTo>
                <a:cubicBezTo>
                  <a:pt x="2299409" y="5068973"/>
                  <a:pt x="1881100" y="4975263"/>
                  <a:pt x="1698581" y="5043028"/>
                </a:cubicBezTo>
                <a:cubicBezTo>
                  <a:pt x="1516062" y="5110793"/>
                  <a:pt x="1456246" y="5020820"/>
                  <a:pt x="1367984" y="5043028"/>
                </a:cubicBezTo>
                <a:cubicBezTo>
                  <a:pt x="1279722" y="5065236"/>
                  <a:pt x="1154532" y="5019326"/>
                  <a:pt x="1037388" y="5043028"/>
                </a:cubicBezTo>
                <a:cubicBezTo>
                  <a:pt x="920244" y="5066730"/>
                  <a:pt x="237419" y="5003023"/>
                  <a:pt x="0" y="5043028"/>
                </a:cubicBezTo>
                <a:cubicBezTo>
                  <a:pt x="-26692" y="4748028"/>
                  <a:pt x="72540" y="4657649"/>
                  <a:pt x="0" y="4381831"/>
                </a:cubicBezTo>
                <a:cubicBezTo>
                  <a:pt x="-72540" y="4106013"/>
                  <a:pt x="65642" y="4033526"/>
                  <a:pt x="0" y="3771064"/>
                </a:cubicBezTo>
                <a:cubicBezTo>
                  <a:pt x="-65642" y="3508602"/>
                  <a:pt x="7592" y="3437405"/>
                  <a:pt x="0" y="3261158"/>
                </a:cubicBezTo>
                <a:cubicBezTo>
                  <a:pt x="-7592" y="3084911"/>
                  <a:pt x="46363" y="3015807"/>
                  <a:pt x="0" y="2801682"/>
                </a:cubicBezTo>
                <a:cubicBezTo>
                  <a:pt x="-46363" y="2587557"/>
                  <a:pt x="53468" y="2532052"/>
                  <a:pt x="0" y="2291776"/>
                </a:cubicBezTo>
                <a:cubicBezTo>
                  <a:pt x="-53468" y="2051500"/>
                  <a:pt x="19688" y="1886797"/>
                  <a:pt x="0" y="1781870"/>
                </a:cubicBezTo>
                <a:cubicBezTo>
                  <a:pt x="-19688" y="1676943"/>
                  <a:pt x="47090" y="1331301"/>
                  <a:pt x="0" y="1120673"/>
                </a:cubicBezTo>
                <a:cubicBezTo>
                  <a:pt x="-47090" y="910045"/>
                  <a:pt x="106215" y="527060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4048" y="408471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defRPr/>
            </a:pPr>
            <a:r>
              <a:rPr lang="zh-CN" altLang="en-US" sz="5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房间</a:t>
            </a: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号码</a:t>
            </a:r>
            <a:endParaRPr lang="en-US" altLang="zh-CN" sz="5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75237" y="1884680"/>
            <a:ext cx="894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3.1.3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415038" y="5668769"/>
            <a:ext cx="507654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spcBef>
                <a:spcPts val="1800"/>
              </a:spcBef>
              <a:defRPr/>
            </a:pPr>
            <a:r>
              <a:rPr lang="zh-CN" altLang="en-US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生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</a:t>
            </a:r>
            <a:r>
              <a:rPr lang="zh-CN" altLang="en-US" sz="44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房间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号码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是</a:t>
            </a: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......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35" y="4516755"/>
            <a:ext cx="4057015" cy="2665730"/>
          </a:xfrm>
          <a:custGeom>
            <a:avLst/>
            <a:gdLst>
              <a:gd name="connsiteX0" fmla="*/ 0 w 4195930"/>
              <a:gd name="connsiteY0" fmla="*/ 0 h 2757101"/>
              <a:gd name="connsiteX1" fmla="*/ 657362 w 4195930"/>
              <a:gd name="connsiteY1" fmla="*/ 0 h 2757101"/>
              <a:gd name="connsiteX2" fmla="*/ 1272765 w 4195930"/>
              <a:gd name="connsiteY2" fmla="*/ 0 h 2757101"/>
              <a:gd name="connsiteX3" fmla="*/ 1888169 w 4195930"/>
              <a:gd name="connsiteY3" fmla="*/ 0 h 2757101"/>
              <a:gd name="connsiteX4" fmla="*/ 2545531 w 4195930"/>
              <a:gd name="connsiteY4" fmla="*/ 0 h 2757101"/>
              <a:gd name="connsiteX5" fmla="*/ 3202893 w 4195930"/>
              <a:gd name="connsiteY5" fmla="*/ 0 h 2757101"/>
              <a:gd name="connsiteX6" fmla="*/ 4195930 w 4195930"/>
              <a:gd name="connsiteY6" fmla="*/ 0 h 2757101"/>
              <a:gd name="connsiteX7" fmla="*/ 4195930 w 4195930"/>
              <a:gd name="connsiteY7" fmla="*/ 744417 h 2757101"/>
              <a:gd name="connsiteX8" fmla="*/ 4195930 w 4195930"/>
              <a:gd name="connsiteY8" fmla="*/ 1461264 h 2757101"/>
              <a:gd name="connsiteX9" fmla="*/ 4195930 w 4195930"/>
              <a:gd name="connsiteY9" fmla="*/ 2150539 h 2757101"/>
              <a:gd name="connsiteX10" fmla="*/ 4195930 w 4195930"/>
              <a:gd name="connsiteY10" fmla="*/ 2757101 h 2757101"/>
              <a:gd name="connsiteX11" fmla="*/ 3538568 w 4195930"/>
              <a:gd name="connsiteY11" fmla="*/ 2757101 h 2757101"/>
              <a:gd name="connsiteX12" fmla="*/ 2881205 w 4195930"/>
              <a:gd name="connsiteY12" fmla="*/ 2757101 h 2757101"/>
              <a:gd name="connsiteX13" fmla="*/ 2181884 w 4195930"/>
              <a:gd name="connsiteY13" fmla="*/ 2757101 h 2757101"/>
              <a:gd name="connsiteX14" fmla="*/ 1398643 w 4195930"/>
              <a:gd name="connsiteY14" fmla="*/ 2757101 h 2757101"/>
              <a:gd name="connsiteX15" fmla="*/ 783240 w 4195930"/>
              <a:gd name="connsiteY15" fmla="*/ 2757101 h 2757101"/>
              <a:gd name="connsiteX16" fmla="*/ 0 w 4195930"/>
              <a:gd name="connsiteY16" fmla="*/ 2757101 h 2757101"/>
              <a:gd name="connsiteX17" fmla="*/ 0 w 4195930"/>
              <a:gd name="connsiteY17" fmla="*/ 2040255 h 2757101"/>
              <a:gd name="connsiteX18" fmla="*/ 0 w 4195930"/>
              <a:gd name="connsiteY18" fmla="*/ 1433693 h 2757101"/>
              <a:gd name="connsiteX19" fmla="*/ 0 w 4195930"/>
              <a:gd name="connsiteY19" fmla="*/ 827130 h 2757101"/>
              <a:gd name="connsiteX20" fmla="*/ 0 w 4195930"/>
              <a:gd name="connsiteY20" fmla="*/ 0 h 275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930" h="2757101" extrusionOk="0">
                <a:moveTo>
                  <a:pt x="0" y="0"/>
                </a:moveTo>
                <a:cubicBezTo>
                  <a:pt x="249373" y="17373"/>
                  <a:pt x="489805" y="-1089"/>
                  <a:pt x="657362" y="0"/>
                </a:cubicBezTo>
                <a:cubicBezTo>
                  <a:pt x="824919" y="1089"/>
                  <a:pt x="1062170" y="-2621"/>
                  <a:pt x="1272765" y="0"/>
                </a:cubicBezTo>
                <a:cubicBezTo>
                  <a:pt x="1483360" y="2621"/>
                  <a:pt x="1703005" y="-24637"/>
                  <a:pt x="1888169" y="0"/>
                </a:cubicBezTo>
                <a:cubicBezTo>
                  <a:pt x="2073333" y="24637"/>
                  <a:pt x="2365110" y="852"/>
                  <a:pt x="2545531" y="0"/>
                </a:cubicBezTo>
                <a:cubicBezTo>
                  <a:pt x="2725952" y="-852"/>
                  <a:pt x="2952296" y="-28538"/>
                  <a:pt x="3202893" y="0"/>
                </a:cubicBezTo>
                <a:cubicBezTo>
                  <a:pt x="3453490" y="28538"/>
                  <a:pt x="3993840" y="-21795"/>
                  <a:pt x="4195930" y="0"/>
                </a:cubicBezTo>
                <a:cubicBezTo>
                  <a:pt x="4192098" y="207521"/>
                  <a:pt x="4194846" y="495661"/>
                  <a:pt x="4195930" y="744417"/>
                </a:cubicBezTo>
                <a:cubicBezTo>
                  <a:pt x="4197014" y="993173"/>
                  <a:pt x="4204766" y="1248041"/>
                  <a:pt x="4195930" y="1461264"/>
                </a:cubicBezTo>
                <a:cubicBezTo>
                  <a:pt x="4187094" y="1674487"/>
                  <a:pt x="4172072" y="1983255"/>
                  <a:pt x="4195930" y="2150539"/>
                </a:cubicBezTo>
                <a:cubicBezTo>
                  <a:pt x="4219788" y="2317824"/>
                  <a:pt x="4179581" y="2611524"/>
                  <a:pt x="4195930" y="2757101"/>
                </a:cubicBezTo>
                <a:cubicBezTo>
                  <a:pt x="4012711" y="2770846"/>
                  <a:pt x="3732091" y="2763723"/>
                  <a:pt x="3538568" y="2757101"/>
                </a:cubicBezTo>
                <a:cubicBezTo>
                  <a:pt x="3345045" y="2750479"/>
                  <a:pt x="3038998" y="2768961"/>
                  <a:pt x="2881205" y="2757101"/>
                </a:cubicBezTo>
                <a:cubicBezTo>
                  <a:pt x="2723412" y="2745241"/>
                  <a:pt x="2346576" y="2750209"/>
                  <a:pt x="2181884" y="2757101"/>
                </a:cubicBezTo>
                <a:cubicBezTo>
                  <a:pt x="2017192" y="2763993"/>
                  <a:pt x="1749066" y="2784714"/>
                  <a:pt x="1398643" y="2757101"/>
                </a:cubicBezTo>
                <a:cubicBezTo>
                  <a:pt x="1048220" y="2729488"/>
                  <a:pt x="1034229" y="2779985"/>
                  <a:pt x="783240" y="2757101"/>
                </a:cubicBezTo>
                <a:cubicBezTo>
                  <a:pt x="532251" y="2734217"/>
                  <a:pt x="244808" y="2718406"/>
                  <a:pt x="0" y="2757101"/>
                </a:cubicBezTo>
                <a:cubicBezTo>
                  <a:pt x="-13217" y="2454971"/>
                  <a:pt x="10716" y="2261705"/>
                  <a:pt x="0" y="2040255"/>
                </a:cubicBezTo>
                <a:cubicBezTo>
                  <a:pt x="-10716" y="1818805"/>
                  <a:pt x="-10897" y="1557548"/>
                  <a:pt x="0" y="1433693"/>
                </a:cubicBezTo>
                <a:cubicBezTo>
                  <a:pt x="10897" y="1309838"/>
                  <a:pt x="7279" y="1069790"/>
                  <a:pt x="0" y="827130"/>
                </a:cubicBezTo>
                <a:cubicBezTo>
                  <a:pt x="-7279" y="584470"/>
                  <a:pt x="29117" y="178916"/>
                  <a:pt x="0" y="0"/>
                </a:cubicBezTo>
                <a:close/>
              </a:path>
            </a:pathLst>
          </a:custGeom>
          <a:noFill/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080093" y="3504124"/>
            <a:ext cx="2479043" cy="308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早饭</a:t>
            </a: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6000"/>
              </a:lnSpc>
            </a:pP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6000"/>
              </a:lnSpc>
            </a:pP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午</a:t>
            </a:r>
            <a:r>
              <a:rPr lang="en-US" altLang="zh-CN" sz="4800" dirty="0"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中饭</a:t>
            </a:r>
            <a:endParaRPr lang="zh-CN" alt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动作按钮: 后退或前一项 1">
            <a:hlinkClick r:id="rId4" action="ppaction://hlinksldjump" highlightClick="1"/>
          </p:cNvPr>
          <p:cNvSpPr/>
          <p:nvPr/>
        </p:nvSpPr>
        <p:spPr bwMode="auto">
          <a:xfrm>
            <a:off x="10606856" y="8693224"/>
            <a:ext cx="1800200" cy="648072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11502" y="1321810"/>
            <a:ext cx="1370428" cy="1449694"/>
            <a:chOff x="1446031" y="1671222"/>
            <a:chExt cx="3960000" cy="3960000"/>
          </a:xfrm>
        </p:grpSpPr>
        <p:sp>
          <p:nvSpPr>
            <p:cNvPr id="13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00219" y="-81696"/>
                    <a:pt x="3282432" y="107863"/>
                    <a:pt x="3960000" y="0"/>
                  </a:cubicBezTo>
                  <a:cubicBezTo>
                    <a:pt x="3999615" y="1177279"/>
                    <a:pt x="4082888" y="2046873"/>
                    <a:pt x="3960000" y="3960000"/>
                  </a:cubicBezTo>
                  <a:cubicBezTo>
                    <a:pt x="3556239" y="4098373"/>
                    <a:pt x="1750904" y="3934378"/>
                    <a:pt x="0" y="3960000"/>
                  </a:cubicBezTo>
                  <a:cubicBezTo>
                    <a:pt x="81104" y="2003177"/>
                    <a:pt x="-156122" y="56834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624134" y="149282"/>
                    <a:pt x="2381896" y="-107625"/>
                    <a:pt x="3960000" y="0"/>
                  </a:cubicBezTo>
                  <a:cubicBezTo>
                    <a:pt x="3795635" y="1101653"/>
                    <a:pt x="3852874" y="2930176"/>
                    <a:pt x="3960000" y="3960000"/>
                  </a:cubicBezTo>
                  <a:cubicBezTo>
                    <a:pt x="2714647" y="4051583"/>
                    <a:pt x="1570072" y="4083099"/>
                    <a:pt x="0" y="3960000"/>
                  </a:cubicBezTo>
                  <a:cubicBezTo>
                    <a:pt x="162820" y="3315020"/>
                    <a:pt x="-15575" y="74585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4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513351" y="48274"/>
                    <a:pt x="1361542" y="-81518"/>
                    <a:pt x="2479643" y="0"/>
                  </a:cubicBezTo>
                  <a:cubicBezTo>
                    <a:pt x="2498411" y="756028"/>
                    <a:pt x="2321463" y="1340114"/>
                    <a:pt x="2479643" y="2479643"/>
                  </a:cubicBezTo>
                  <a:cubicBezTo>
                    <a:pt x="1524141" y="2322496"/>
                    <a:pt x="857073" y="2524178"/>
                    <a:pt x="0" y="2479643"/>
                  </a:cubicBezTo>
                  <a:cubicBezTo>
                    <a:pt x="-90163" y="1347847"/>
                    <a:pt x="9199" y="610799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1075807" y="-107223"/>
                    <a:pt x="2007259" y="-16906"/>
                    <a:pt x="2479643" y="0"/>
                  </a:cubicBezTo>
                  <a:cubicBezTo>
                    <a:pt x="2440763" y="671408"/>
                    <a:pt x="2359891" y="1477066"/>
                    <a:pt x="2479643" y="2479643"/>
                  </a:cubicBezTo>
                  <a:cubicBezTo>
                    <a:pt x="1875555" y="2539596"/>
                    <a:pt x="311006" y="2318405"/>
                    <a:pt x="0" y="2479643"/>
                  </a:cubicBezTo>
                  <a:cubicBezTo>
                    <a:pt x="-47273" y="2089681"/>
                    <a:pt x="-79297" y="117823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180303" y="1581627"/>
            <a:ext cx="9721080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53498" y="1852295"/>
            <a:ext cx="900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3.1.4</a:t>
            </a:r>
            <a:endParaRPr lang="zh-CN" altLang="en-US" sz="2000" dirty="0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2829992" y="1643280"/>
            <a:ext cx="2389031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晚  饭</a:t>
            </a:r>
            <a:endParaRPr lang="zh-CN" altLang="zh-CN" sz="4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749872" y="3253240"/>
            <a:ext cx="3168352" cy="5079944"/>
          </a:xfrm>
          <a:custGeom>
            <a:avLst/>
            <a:gdLst>
              <a:gd name="connsiteX0" fmla="*/ 0 w 3168352"/>
              <a:gd name="connsiteY0" fmla="*/ 0 h 5079944"/>
              <a:gd name="connsiteX1" fmla="*/ 496375 w 3168352"/>
              <a:gd name="connsiteY1" fmla="*/ 0 h 5079944"/>
              <a:gd name="connsiteX2" fmla="*/ 929383 w 3168352"/>
              <a:gd name="connsiteY2" fmla="*/ 0 h 5079944"/>
              <a:gd name="connsiteX3" fmla="*/ 1489125 w 3168352"/>
              <a:gd name="connsiteY3" fmla="*/ 0 h 5079944"/>
              <a:gd name="connsiteX4" fmla="*/ 1922134 w 3168352"/>
              <a:gd name="connsiteY4" fmla="*/ 0 h 5079944"/>
              <a:gd name="connsiteX5" fmla="*/ 2513559 w 3168352"/>
              <a:gd name="connsiteY5" fmla="*/ 0 h 5079944"/>
              <a:gd name="connsiteX6" fmla="*/ 3168352 w 3168352"/>
              <a:gd name="connsiteY6" fmla="*/ 0 h 5079944"/>
              <a:gd name="connsiteX7" fmla="*/ 3168352 w 3168352"/>
              <a:gd name="connsiteY7" fmla="*/ 513639 h 5079944"/>
              <a:gd name="connsiteX8" fmla="*/ 3168352 w 3168352"/>
              <a:gd name="connsiteY8" fmla="*/ 1027278 h 5079944"/>
              <a:gd name="connsiteX9" fmla="*/ 3168352 w 3168352"/>
              <a:gd name="connsiteY9" fmla="*/ 1540916 h 5079944"/>
              <a:gd name="connsiteX10" fmla="*/ 3168352 w 3168352"/>
              <a:gd name="connsiteY10" fmla="*/ 2156154 h 5079944"/>
              <a:gd name="connsiteX11" fmla="*/ 3168352 w 3168352"/>
              <a:gd name="connsiteY11" fmla="*/ 2771392 h 5079944"/>
              <a:gd name="connsiteX12" fmla="*/ 3168352 w 3168352"/>
              <a:gd name="connsiteY12" fmla="*/ 3183432 h 5079944"/>
              <a:gd name="connsiteX13" fmla="*/ 3168352 w 3168352"/>
              <a:gd name="connsiteY13" fmla="*/ 3747870 h 5079944"/>
              <a:gd name="connsiteX14" fmla="*/ 3168352 w 3168352"/>
              <a:gd name="connsiteY14" fmla="*/ 4363107 h 5079944"/>
              <a:gd name="connsiteX15" fmla="*/ 3168352 w 3168352"/>
              <a:gd name="connsiteY15" fmla="*/ 5079944 h 5079944"/>
              <a:gd name="connsiteX16" fmla="*/ 2576926 w 3168352"/>
              <a:gd name="connsiteY16" fmla="*/ 5079944 h 5079944"/>
              <a:gd name="connsiteX17" fmla="*/ 2048868 w 3168352"/>
              <a:gd name="connsiteY17" fmla="*/ 5079944 h 5079944"/>
              <a:gd name="connsiteX18" fmla="*/ 1457442 w 3168352"/>
              <a:gd name="connsiteY18" fmla="*/ 5079944 h 5079944"/>
              <a:gd name="connsiteX19" fmla="*/ 961067 w 3168352"/>
              <a:gd name="connsiteY19" fmla="*/ 5079944 h 5079944"/>
              <a:gd name="connsiteX20" fmla="*/ 0 w 3168352"/>
              <a:gd name="connsiteY20" fmla="*/ 5079944 h 5079944"/>
              <a:gd name="connsiteX21" fmla="*/ 0 w 3168352"/>
              <a:gd name="connsiteY21" fmla="*/ 4464706 h 5079944"/>
              <a:gd name="connsiteX22" fmla="*/ 0 w 3168352"/>
              <a:gd name="connsiteY22" fmla="*/ 3951068 h 5079944"/>
              <a:gd name="connsiteX23" fmla="*/ 0 w 3168352"/>
              <a:gd name="connsiteY23" fmla="*/ 3335830 h 5079944"/>
              <a:gd name="connsiteX24" fmla="*/ 0 w 3168352"/>
              <a:gd name="connsiteY24" fmla="*/ 2771392 h 5079944"/>
              <a:gd name="connsiteX25" fmla="*/ 0 w 3168352"/>
              <a:gd name="connsiteY25" fmla="*/ 2206953 h 5079944"/>
              <a:gd name="connsiteX26" fmla="*/ 0 w 3168352"/>
              <a:gd name="connsiteY26" fmla="*/ 1794914 h 5079944"/>
              <a:gd name="connsiteX27" fmla="*/ 0 w 3168352"/>
              <a:gd name="connsiteY27" fmla="*/ 1281275 h 5079944"/>
              <a:gd name="connsiteX28" fmla="*/ 0 w 3168352"/>
              <a:gd name="connsiteY28" fmla="*/ 767636 h 5079944"/>
              <a:gd name="connsiteX29" fmla="*/ 0 w 3168352"/>
              <a:gd name="connsiteY29" fmla="*/ 0 h 507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68352" h="5079944" extrusionOk="0">
                <a:moveTo>
                  <a:pt x="0" y="0"/>
                </a:moveTo>
                <a:cubicBezTo>
                  <a:pt x="151746" y="-8587"/>
                  <a:pt x="371736" y="1841"/>
                  <a:pt x="496375" y="0"/>
                </a:cubicBezTo>
                <a:cubicBezTo>
                  <a:pt x="621014" y="-1841"/>
                  <a:pt x="824511" y="40378"/>
                  <a:pt x="929383" y="0"/>
                </a:cubicBezTo>
                <a:cubicBezTo>
                  <a:pt x="1034255" y="-40378"/>
                  <a:pt x="1373976" y="29270"/>
                  <a:pt x="1489125" y="0"/>
                </a:cubicBezTo>
                <a:cubicBezTo>
                  <a:pt x="1604274" y="-29270"/>
                  <a:pt x="1745827" y="7859"/>
                  <a:pt x="1922134" y="0"/>
                </a:cubicBezTo>
                <a:cubicBezTo>
                  <a:pt x="2098441" y="-7859"/>
                  <a:pt x="2231324" y="8359"/>
                  <a:pt x="2513559" y="0"/>
                </a:cubicBezTo>
                <a:cubicBezTo>
                  <a:pt x="2795795" y="-8359"/>
                  <a:pt x="2907058" y="47543"/>
                  <a:pt x="3168352" y="0"/>
                </a:cubicBezTo>
                <a:cubicBezTo>
                  <a:pt x="3174839" y="231550"/>
                  <a:pt x="3136424" y="261471"/>
                  <a:pt x="3168352" y="513639"/>
                </a:cubicBezTo>
                <a:cubicBezTo>
                  <a:pt x="3200280" y="765807"/>
                  <a:pt x="3125896" y="900478"/>
                  <a:pt x="3168352" y="1027278"/>
                </a:cubicBezTo>
                <a:cubicBezTo>
                  <a:pt x="3210808" y="1154078"/>
                  <a:pt x="3149621" y="1320810"/>
                  <a:pt x="3168352" y="1540916"/>
                </a:cubicBezTo>
                <a:cubicBezTo>
                  <a:pt x="3187083" y="1761022"/>
                  <a:pt x="3156514" y="1909090"/>
                  <a:pt x="3168352" y="2156154"/>
                </a:cubicBezTo>
                <a:cubicBezTo>
                  <a:pt x="3180190" y="2403218"/>
                  <a:pt x="3148293" y="2576970"/>
                  <a:pt x="3168352" y="2771392"/>
                </a:cubicBezTo>
                <a:cubicBezTo>
                  <a:pt x="3188411" y="2965814"/>
                  <a:pt x="3159864" y="3042108"/>
                  <a:pt x="3168352" y="3183432"/>
                </a:cubicBezTo>
                <a:cubicBezTo>
                  <a:pt x="3176840" y="3324756"/>
                  <a:pt x="3159915" y="3633506"/>
                  <a:pt x="3168352" y="3747870"/>
                </a:cubicBezTo>
                <a:cubicBezTo>
                  <a:pt x="3176789" y="3862234"/>
                  <a:pt x="3141195" y="4118743"/>
                  <a:pt x="3168352" y="4363107"/>
                </a:cubicBezTo>
                <a:cubicBezTo>
                  <a:pt x="3195509" y="4607471"/>
                  <a:pt x="3163414" y="4896905"/>
                  <a:pt x="3168352" y="5079944"/>
                </a:cubicBezTo>
                <a:cubicBezTo>
                  <a:pt x="2934130" y="5105777"/>
                  <a:pt x="2768014" y="5048222"/>
                  <a:pt x="2576926" y="5079944"/>
                </a:cubicBezTo>
                <a:cubicBezTo>
                  <a:pt x="2385838" y="5111666"/>
                  <a:pt x="2196699" y="5074982"/>
                  <a:pt x="2048868" y="5079944"/>
                </a:cubicBezTo>
                <a:cubicBezTo>
                  <a:pt x="1901037" y="5084906"/>
                  <a:pt x="1618007" y="5056878"/>
                  <a:pt x="1457442" y="5079944"/>
                </a:cubicBezTo>
                <a:cubicBezTo>
                  <a:pt x="1296877" y="5103010"/>
                  <a:pt x="1118947" y="5025966"/>
                  <a:pt x="961067" y="5079944"/>
                </a:cubicBezTo>
                <a:cubicBezTo>
                  <a:pt x="803187" y="5133922"/>
                  <a:pt x="446884" y="4979865"/>
                  <a:pt x="0" y="5079944"/>
                </a:cubicBezTo>
                <a:cubicBezTo>
                  <a:pt x="-56881" y="4865687"/>
                  <a:pt x="55455" y="4755988"/>
                  <a:pt x="0" y="4464706"/>
                </a:cubicBezTo>
                <a:cubicBezTo>
                  <a:pt x="-55455" y="4173424"/>
                  <a:pt x="15277" y="4057685"/>
                  <a:pt x="0" y="3951068"/>
                </a:cubicBezTo>
                <a:cubicBezTo>
                  <a:pt x="-15277" y="3844451"/>
                  <a:pt x="37976" y="3519333"/>
                  <a:pt x="0" y="3335830"/>
                </a:cubicBezTo>
                <a:cubicBezTo>
                  <a:pt x="-37976" y="3152327"/>
                  <a:pt x="59989" y="2942910"/>
                  <a:pt x="0" y="2771392"/>
                </a:cubicBezTo>
                <a:cubicBezTo>
                  <a:pt x="-59989" y="2599874"/>
                  <a:pt x="28427" y="2411808"/>
                  <a:pt x="0" y="2206953"/>
                </a:cubicBezTo>
                <a:cubicBezTo>
                  <a:pt x="-28427" y="2002098"/>
                  <a:pt x="23033" y="1980167"/>
                  <a:pt x="0" y="1794914"/>
                </a:cubicBezTo>
                <a:cubicBezTo>
                  <a:pt x="-23033" y="1609661"/>
                  <a:pt x="6632" y="1516574"/>
                  <a:pt x="0" y="1281275"/>
                </a:cubicBezTo>
                <a:cubicBezTo>
                  <a:pt x="-6632" y="1045976"/>
                  <a:pt x="47248" y="913819"/>
                  <a:pt x="0" y="767636"/>
                </a:cubicBezTo>
                <a:cubicBezTo>
                  <a:pt x="-47248" y="621453"/>
                  <a:pt x="64570" y="267662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5290637" y="3272887"/>
            <a:ext cx="6180315" cy="5079944"/>
          </a:xfrm>
          <a:custGeom>
            <a:avLst/>
            <a:gdLst>
              <a:gd name="connsiteX0" fmla="*/ 0 w 6180315"/>
              <a:gd name="connsiteY0" fmla="*/ 0 h 5079944"/>
              <a:gd name="connsiteX1" fmla="*/ 500044 w 6180315"/>
              <a:gd name="connsiteY1" fmla="*/ 0 h 5079944"/>
              <a:gd name="connsiteX2" fmla="*/ 876481 w 6180315"/>
              <a:gd name="connsiteY2" fmla="*/ 0 h 5079944"/>
              <a:gd name="connsiteX3" fmla="*/ 1500131 w 6180315"/>
              <a:gd name="connsiteY3" fmla="*/ 0 h 5079944"/>
              <a:gd name="connsiteX4" fmla="*/ 1876568 w 6180315"/>
              <a:gd name="connsiteY4" fmla="*/ 0 h 5079944"/>
              <a:gd name="connsiteX5" fmla="*/ 2562021 w 6180315"/>
              <a:gd name="connsiteY5" fmla="*/ 0 h 5079944"/>
              <a:gd name="connsiteX6" fmla="*/ 3062065 w 6180315"/>
              <a:gd name="connsiteY6" fmla="*/ 0 h 5079944"/>
              <a:gd name="connsiteX7" fmla="*/ 3562109 w 6180315"/>
              <a:gd name="connsiteY7" fmla="*/ 0 h 5079944"/>
              <a:gd name="connsiteX8" fmla="*/ 4247562 w 6180315"/>
              <a:gd name="connsiteY8" fmla="*/ 0 h 5079944"/>
              <a:gd name="connsiteX9" fmla="*/ 4685802 w 6180315"/>
              <a:gd name="connsiteY9" fmla="*/ 0 h 5079944"/>
              <a:gd name="connsiteX10" fmla="*/ 5247649 w 6180315"/>
              <a:gd name="connsiteY10" fmla="*/ 0 h 5079944"/>
              <a:gd name="connsiteX11" fmla="*/ 5685890 w 6180315"/>
              <a:gd name="connsiteY11" fmla="*/ 0 h 5079944"/>
              <a:gd name="connsiteX12" fmla="*/ 6180315 w 6180315"/>
              <a:gd name="connsiteY12" fmla="*/ 0 h 5079944"/>
              <a:gd name="connsiteX13" fmla="*/ 6180315 w 6180315"/>
              <a:gd name="connsiteY13" fmla="*/ 564438 h 5079944"/>
              <a:gd name="connsiteX14" fmla="*/ 6180315 w 6180315"/>
              <a:gd name="connsiteY14" fmla="*/ 1179676 h 5079944"/>
              <a:gd name="connsiteX15" fmla="*/ 6180315 w 6180315"/>
              <a:gd name="connsiteY15" fmla="*/ 1693315 h 5079944"/>
              <a:gd name="connsiteX16" fmla="*/ 6180315 w 6180315"/>
              <a:gd name="connsiteY16" fmla="*/ 2359352 h 5079944"/>
              <a:gd name="connsiteX17" fmla="*/ 6180315 w 6180315"/>
              <a:gd name="connsiteY17" fmla="*/ 2872991 h 5079944"/>
              <a:gd name="connsiteX18" fmla="*/ 6180315 w 6180315"/>
              <a:gd name="connsiteY18" fmla="*/ 3335830 h 5079944"/>
              <a:gd name="connsiteX19" fmla="*/ 6180315 w 6180315"/>
              <a:gd name="connsiteY19" fmla="*/ 4001867 h 5079944"/>
              <a:gd name="connsiteX20" fmla="*/ 6180315 w 6180315"/>
              <a:gd name="connsiteY20" fmla="*/ 4413907 h 5079944"/>
              <a:gd name="connsiteX21" fmla="*/ 6180315 w 6180315"/>
              <a:gd name="connsiteY21" fmla="*/ 5079944 h 5079944"/>
              <a:gd name="connsiteX22" fmla="*/ 5556665 w 6180315"/>
              <a:gd name="connsiteY22" fmla="*/ 5079944 h 5079944"/>
              <a:gd name="connsiteX23" fmla="*/ 4994818 w 6180315"/>
              <a:gd name="connsiteY23" fmla="*/ 5079944 h 5079944"/>
              <a:gd name="connsiteX24" fmla="*/ 4309365 w 6180315"/>
              <a:gd name="connsiteY24" fmla="*/ 5079944 h 5079944"/>
              <a:gd name="connsiteX25" fmla="*/ 3932928 w 6180315"/>
              <a:gd name="connsiteY25" fmla="*/ 5079944 h 5079944"/>
              <a:gd name="connsiteX26" fmla="*/ 3432884 w 6180315"/>
              <a:gd name="connsiteY26" fmla="*/ 5079944 h 5079944"/>
              <a:gd name="connsiteX27" fmla="*/ 2809234 w 6180315"/>
              <a:gd name="connsiteY27" fmla="*/ 5079944 h 5079944"/>
              <a:gd name="connsiteX28" fmla="*/ 2247387 w 6180315"/>
              <a:gd name="connsiteY28" fmla="*/ 5079944 h 5079944"/>
              <a:gd name="connsiteX29" fmla="*/ 1561934 w 6180315"/>
              <a:gd name="connsiteY29" fmla="*/ 5079944 h 5079944"/>
              <a:gd name="connsiteX30" fmla="*/ 1061890 w 6180315"/>
              <a:gd name="connsiteY30" fmla="*/ 5079944 h 5079944"/>
              <a:gd name="connsiteX31" fmla="*/ 500044 w 6180315"/>
              <a:gd name="connsiteY31" fmla="*/ 5079944 h 5079944"/>
              <a:gd name="connsiteX32" fmla="*/ 0 w 6180315"/>
              <a:gd name="connsiteY32" fmla="*/ 5079944 h 5079944"/>
              <a:gd name="connsiteX33" fmla="*/ 0 w 6180315"/>
              <a:gd name="connsiteY33" fmla="*/ 4667904 h 5079944"/>
              <a:gd name="connsiteX34" fmla="*/ 0 w 6180315"/>
              <a:gd name="connsiteY34" fmla="*/ 4052666 h 5079944"/>
              <a:gd name="connsiteX35" fmla="*/ 0 w 6180315"/>
              <a:gd name="connsiteY35" fmla="*/ 3539028 h 5079944"/>
              <a:gd name="connsiteX36" fmla="*/ 0 w 6180315"/>
              <a:gd name="connsiteY36" fmla="*/ 2923790 h 5079944"/>
              <a:gd name="connsiteX37" fmla="*/ 0 w 6180315"/>
              <a:gd name="connsiteY37" fmla="*/ 2257753 h 5079944"/>
              <a:gd name="connsiteX38" fmla="*/ 0 w 6180315"/>
              <a:gd name="connsiteY38" fmla="*/ 1591716 h 5079944"/>
              <a:gd name="connsiteX39" fmla="*/ 0 w 6180315"/>
              <a:gd name="connsiteY39" fmla="*/ 1027278 h 5079944"/>
              <a:gd name="connsiteX40" fmla="*/ 0 w 6180315"/>
              <a:gd name="connsiteY40" fmla="*/ 0 h 507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80315" h="5079944" extrusionOk="0">
                <a:moveTo>
                  <a:pt x="0" y="0"/>
                </a:moveTo>
                <a:cubicBezTo>
                  <a:pt x="121898" y="-41790"/>
                  <a:pt x="342282" y="27224"/>
                  <a:pt x="500044" y="0"/>
                </a:cubicBezTo>
                <a:cubicBezTo>
                  <a:pt x="657806" y="-27224"/>
                  <a:pt x="798631" y="29970"/>
                  <a:pt x="876481" y="0"/>
                </a:cubicBezTo>
                <a:cubicBezTo>
                  <a:pt x="954331" y="-29970"/>
                  <a:pt x="1219050" y="39482"/>
                  <a:pt x="1500131" y="0"/>
                </a:cubicBezTo>
                <a:cubicBezTo>
                  <a:pt x="1781212" y="-39482"/>
                  <a:pt x="1766335" y="3171"/>
                  <a:pt x="1876568" y="0"/>
                </a:cubicBezTo>
                <a:cubicBezTo>
                  <a:pt x="1986801" y="-3171"/>
                  <a:pt x="2350312" y="80863"/>
                  <a:pt x="2562021" y="0"/>
                </a:cubicBezTo>
                <a:cubicBezTo>
                  <a:pt x="2773730" y="-80863"/>
                  <a:pt x="2912241" y="45756"/>
                  <a:pt x="3062065" y="0"/>
                </a:cubicBezTo>
                <a:cubicBezTo>
                  <a:pt x="3211889" y="-45756"/>
                  <a:pt x="3315720" y="20618"/>
                  <a:pt x="3562109" y="0"/>
                </a:cubicBezTo>
                <a:cubicBezTo>
                  <a:pt x="3808498" y="-20618"/>
                  <a:pt x="3963053" y="70460"/>
                  <a:pt x="4247562" y="0"/>
                </a:cubicBezTo>
                <a:cubicBezTo>
                  <a:pt x="4532071" y="-70460"/>
                  <a:pt x="4489311" y="46064"/>
                  <a:pt x="4685802" y="0"/>
                </a:cubicBezTo>
                <a:cubicBezTo>
                  <a:pt x="4882293" y="-46064"/>
                  <a:pt x="4968792" y="37600"/>
                  <a:pt x="5247649" y="0"/>
                </a:cubicBezTo>
                <a:cubicBezTo>
                  <a:pt x="5526506" y="-37600"/>
                  <a:pt x="5557263" y="46093"/>
                  <a:pt x="5685890" y="0"/>
                </a:cubicBezTo>
                <a:cubicBezTo>
                  <a:pt x="5814517" y="-46093"/>
                  <a:pt x="5969404" y="41877"/>
                  <a:pt x="6180315" y="0"/>
                </a:cubicBezTo>
                <a:cubicBezTo>
                  <a:pt x="6187015" y="138907"/>
                  <a:pt x="6171878" y="450074"/>
                  <a:pt x="6180315" y="564438"/>
                </a:cubicBezTo>
                <a:cubicBezTo>
                  <a:pt x="6188752" y="678802"/>
                  <a:pt x="6154142" y="932760"/>
                  <a:pt x="6180315" y="1179676"/>
                </a:cubicBezTo>
                <a:cubicBezTo>
                  <a:pt x="6206488" y="1426592"/>
                  <a:pt x="6137896" y="1465199"/>
                  <a:pt x="6180315" y="1693315"/>
                </a:cubicBezTo>
                <a:cubicBezTo>
                  <a:pt x="6222734" y="1921431"/>
                  <a:pt x="6145201" y="2199242"/>
                  <a:pt x="6180315" y="2359352"/>
                </a:cubicBezTo>
                <a:cubicBezTo>
                  <a:pt x="6215429" y="2519462"/>
                  <a:pt x="6150703" y="2699010"/>
                  <a:pt x="6180315" y="2872991"/>
                </a:cubicBezTo>
                <a:cubicBezTo>
                  <a:pt x="6209927" y="3046972"/>
                  <a:pt x="6162629" y="3107327"/>
                  <a:pt x="6180315" y="3335830"/>
                </a:cubicBezTo>
                <a:cubicBezTo>
                  <a:pt x="6198001" y="3564333"/>
                  <a:pt x="6134237" y="3716234"/>
                  <a:pt x="6180315" y="4001867"/>
                </a:cubicBezTo>
                <a:cubicBezTo>
                  <a:pt x="6226393" y="4287500"/>
                  <a:pt x="6161045" y="4235151"/>
                  <a:pt x="6180315" y="4413907"/>
                </a:cubicBezTo>
                <a:cubicBezTo>
                  <a:pt x="6199585" y="4592663"/>
                  <a:pt x="6145110" y="4777592"/>
                  <a:pt x="6180315" y="5079944"/>
                </a:cubicBezTo>
                <a:cubicBezTo>
                  <a:pt x="5958390" y="5138978"/>
                  <a:pt x="5819058" y="5062524"/>
                  <a:pt x="5556665" y="5079944"/>
                </a:cubicBezTo>
                <a:cubicBezTo>
                  <a:pt x="5294272" y="5097364"/>
                  <a:pt x="5190439" y="5022015"/>
                  <a:pt x="4994818" y="5079944"/>
                </a:cubicBezTo>
                <a:cubicBezTo>
                  <a:pt x="4799197" y="5137873"/>
                  <a:pt x="4479038" y="5049694"/>
                  <a:pt x="4309365" y="5079944"/>
                </a:cubicBezTo>
                <a:cubicBezTo>
                  <a:pt x="4139692" y="5110194"/>
                  <a:pt x="4055879" y="5053302"/>
                  <a:pt x="3932928" y="5079944"/>
                </a:cubicBezTo>
                <a:cubicBezTo>
                  <a:pt x="3809977" y="5106586"/>
                  <a:pt x="3662230" y="5057689"/>
                  <a:pt x="3432884" y="5079944"/>
                </a:cubicBezTo>
                <a:cubicBezTo>
                  <a:pt x="3203538" y="5102199"/>
                  <a:pt x="3066820" y="5040870"/>
                  <a:pt x="2809234" y="5079944"/>
                </a:cubicBezTo>
                <a:cubicBezTo>
                  <a:pt x="2551648" y="5119018"/>
                  <a:pt x="2422006" y="5049932"/>
                  <a:pt x="2247387" y="5079944"/>
                </a:cubicBezTo>
                <a:cubicBezTo>
                  <a:pt x="2072768" y="5109956"/>
                  <a:pt x="1731381" y="4998294"/>
                  <a:pt x="1561934" y="5079944"/>
                </a:cubicBezTo>
                <a:cubicBezTo>
                  <a:pt x="1392487" y="5161594"/>
                  <a:pt x="1221831" y="5032306"/>
                  <a:pt x="1061890" y="5079944"/>
                </a:cubicBezTo>
                <a:cubicBezTo>
                  <a:pt x="901949" y="5127582"/>
                  <a:pt x="725993" y="5077625"/>
                  <a:pt x="500044" y="5079944"/>
                </a:cubicBezTo>
                <a:cubicBezTo>
                  <a:pt x="274095" y="5082263"/>
                  <a:pt x="225136" y="5072396"/>
                  <a:pt x="0" y="5079944"/>
                </a:cubicBezTo>
                <a:cubicBezTo>
                  <a:pt x="-30450" y="4935647"/>
                  <a:pt x="26635" y="4799726"/>
                  <a:pt x="0" y="4667904"/>
                </a:cubicBezTo>
                <a:cubicBezTo>
                  <a:pt x="-26635" y="4536082"/>
                  <a:pt x="49425" y="4197473"/>
                  <a:pt x="0" y="4052666"/>
                </a:cubicBezTo>
                <a:cubicBezTo>
                  <a:pt x="-49425" y="3907859"/>
                  <a:pt x="23968" y="3742300"/>
                  <a:pt x="0" y="3539028"/>
                </a:cubicBezTo>
                <a:cubicBezTo>
                  <a:pt x="-23968" y="3335756"/>
                  <a:pt x="69635" y="3084687"/>
                  <a:pt x="0" y="2923790"/>
                </a:cubicBezTo>
                <a:cubicBezTo>
                  <a:pt x="-69635" y="2762893"/>
                  <a:pt x="11267" y="2586575"/>
                  <a:pt x="0" y="2257753"/>
                </a:cubicBezTo>
                <a:cubicBezTo>
                  <a:pt x="-11267" y="1928931"/>
                  <a:pt x="17675" y="1740346"/>
                  <a:pt x="0" y="1591716"/>
                </a:cubicBezTo>
                <a:cubicBezTo>
                  <a:pt x="-17675" y="1443086"/>
                  <a:pt x="19676" y="1150063"/>
                  <a:pt x="0" y="1027278"/>
                </a:cubicBezTo>
                <a:cubicBezTo>
                  <a:pt x="-19676" y="904493"/>
                  <a:pt x="70095" y="354780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35769" y="4095335"/>
            <a:ext cx="5290637" cy="385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4800" b="0" dirty="0">
                <a:latin typeface="KaiTi" panose="02010609060101010101" pitchFamily="49" charset="-122"/>
                <a:ea typeface="KaiTi" panose="02010609060101010101" pitchFamily="49" charset="-122"/>
              </a:rPr>
              <a:t>          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吃</a:t>
            </a:r>
            <a:r>
              <a:rPr lang="zh-CN" altLang="en-US" sz="4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晚饭</a:t>
            </a:r>
            <a:endParaRPr lang="en-US" altLang="zh-CN" sz="4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6000"/>
              </a:lnSpc>
            </a:pP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在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学校食堂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吃</a:t>
            </a:r>
            <a:r>
              <a:rPr lang="zh-CN" altLang="en-US" sz="4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晚饭</a:t>
            </a:r>
            <a:endParaRPr lang="en-US" altLang="zh-CN" sz="48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6000"/>
              </a:lnSpc>
            </a:pP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6000"/>
              </a:lnSpc>
            </a:pP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在  </a:t>
            </a: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朋友家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吃</a:t>
            </a:r>
            <a:r>
              <a:rPr lang="zh-CN" altLang="en-US" sz="48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晚饭</a:t>
            </a:r>
            <a:endParaRPr lang="zh-CN" altLang="en-US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0" name="图片 29" descr="盘子里放着叉子和勺子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472" y="6647390"/>
            <a:ext cx="2818736" cy="152458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918" r="96487">
                        <a14:foregroundMark x1="6792" y1="45333" x2="18033" y2="80333"/>
                        <a14:foregroundMark x1="18033" y1="80333" x2="73770" y2="87000"/>
                        <a14:foregroundMark x1="73770" y1="87000" x2="95082" y2="50000"/>
                        <a14:foregroundMark x1="95082" y1="50000" x2="92740" y2="48000"/>
                        <a14:foregroundMark x1="91569" y1="61000" x2="76581" y2="78333"/>
                        <a14:foregroundMark x1="91569" y1="61000" x2="70492" y2="79667"/>
                        <a14:foregroundMark x1="78454" y1="85333" x2="96721" y2="56667"/>
                        <a14:foregroundMark x1="96721" y1="56667" x2="96721" y2="56667"/>
                        <a14:foregroundMark x1="16862" y1="39333" x2="15925" y2="78333"/>
                        <a14:foregroundMark x1="15925" y1="78333" x2="16862" y2="78333"/>
                        <a14:foregroundMark x1="11944" y1="66667" x2="4918" y2="48000"/>
                        <a14:foregroundMark x1="11944" y1="39333" x2="32084" y2="35000"/>
                        <a14:foregroundMark x1="19906" y1="81000" x2="48946" y2="88333"/>
                        <a14:foregroundMark x1="48946" y1="88333" x2="66276" y2="85333"/>
                        <a14:foregroundMark x1="28103" y1="88333" x2="38173" y2="88333"/>
                        <a14:foregroundMark x1="55269" y1="26667" x2="71429" y2="29333"/>
                        <a14:foregroundMark x1="65340" y1="29333" x2="38642" y2="15000"/>
                        <a14:foregroundMark x1="38642" y1="15000" x2="38173" y2="13667"/>
                        <a14:foregroundMark x1="73536" y1="20667" x2="37002" y2="13667"/>
                        <a14:foregroundMark x1="61358" y1="19333" x2="51288" y2="15000"/>
                        <a14:foregroundMark x1="54333" y1="12000" x2="95550" y2="36667"/>
                        <a14:foregroundMark x1="80562" y1="23667" x2="64403" y2="15000"/>
                        <a14:foregroundMark x1="52225" y1="19333" x2="22951" y2="29333"/>
                        <a14:foregroundMark x1="22951" y1="29333" x2="22951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78" y="4165309"/>
            <a:ext cx="2043049" cy="143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0" y="3418600"/>
            <a:ext cx="3384376" cy="210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06977" y="4197712"/>
            <a:ext cx="2991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defRPr/>
            </a:pP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不用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谢！</a:t>
            </a:r>
            <a:endParaRPr lang="en-US" altLang="zh-CN" sz="540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  <p:sp>
        <p:nvSpPr>
          <p:cNvPr id="7" name="动作按钮: 后退或前一项 6">
            <a:hlinkClick r:id="rId4" action="ppaction://hlinksldjump" highlightClick="1"/>
          </p:cNvPr>
          <p:cNvSpPr/>
          <p:nvPr/>
        </p:nvSpPr>
        <p:spPr bwMode="auto">
          <a:xfrm>
            <a:off x="10606856" y="8693224"/>
            <a:ext cx="1800200" cy="648072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91729" y="1321810"/>
            <a:ext cx="1370428" cy="1449694"/>
            <a:chOff x="1446031" y="1671222"/>
            <a:chExt cx="3960000" cy="3960000"/>
          </a:xfrm>
        </p:grpSpPr>
        <p:sp>
          <p:nvSpPr>
            <p:cNvPr id="10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473820" y="111710"/>
                    <a:pt x="3215872" y="-156595"/>
                    <a:pt x="3960000" y="0"/>
                  </a:cubicBezTo>
                  <a:cubicBezTo>
                    <a:pt x="3946148" y="532504"/>
                    <a:pt x="4125556" y="2996081"/>
                    <a:pt x="3960000" y="3960000"/>
                  </a:cubicBezTo>
                  <a:cubicBezTo>
                    <a:pt x="3420743" y="3825527"/>
                    <a:pt x="1049948" y="4126558"/>
                    <a:pt x="0" y="3960000"/>
                  </a:cubicBezTo>
                  <a:cubicBezTo>
                    <a:pt x="-49676" y="2410893"/>
                    <a:pt x="110403" y="489097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570467" y="1623"/>
                    <a:pt x="2026740" y="72727"/>
                    <a:pt x="3960000" y="0"/>
                  </a:cubicBezTo>
                  <a:cubicBezTo>
                    <a:pt x="3817963" y="1187805"/>
                    <a:pt x="4057673" y="1987584"/>
                    <a:pt x="3960000" y="3960000"/>
                  </a:cubicBezTo>
                  <a:cubicBezTo>
                    <a:pt x="2960641" y="4006804"/>
                    <a:pt x="1568450" y="3853290"/>
                    <a:pt x="0" y="3960000"/>
                  </a:cubicBezTo>
                  <a:cubicBezTo>
                    <a:pt x="122096" y="2513975"/>
                    <a:pt x="102742" y="754890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1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430514" y="127390"/>
                    <a:pt x="2004599" y="-26142"/>
                    <a:pt x="2479643" y="0"/>
                  </a:cubicBezTo>
                  <a:cubicBezTo>
                    <a:pt x="2465268" y="588750"/>
                    <a:pt x="2396921" y="1659947"/>
                    <a:pt x="2479643" y="2479643"/>
                  </a:cubicBezTo>
                  <a:cubicBezTo>
                    <a:pt x="2064892" y="2476013"/>
                    <a:pt x="640482" y="2592557"/>
                    <a:pt x="0" y="2479643"/>
                  </a:cubicBezTo>
                  <a:cubicBezTo>
                    <a:pt x="-24855" y="2024167"/>
                    <a:pt x="-48919" y="25259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34103" y="119832"/>
                    <a:pt x="1404440" y="112946"/>
                    <a:pt x="2479643" y="0"/>
                  </a:cubicBezTo>
                  <a:cubicBezTo>
                    <a:pt x="2480568" y="630807"/>
                    <a:pt x="2556932" y="2018969"/>
                    <a:pt x="2479643" y="2479643"/>
                  </a:cubicBezTo>
                  <a:cubicBezTo>
                    <a:pt x="1886693" y="2610426"/>
                    <a:pt x="707914" y="2313213"/>
                    <a:pt x="0" y="2479643"/>
                  </a:cubicBezTo>
                  <a:cubicBezTo>
                    <a:pt x="-374" y="1997534"/>
                    <a:pt x="-51731" y="67289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206005" y="1564432"/>
            <a:ext cx="9865096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993235" y="1571272"/>
            <a:ext cx="2429045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不  用</a:t>
            </a:r>
            <a:endParaRPr lang="zh-CN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755209" y="3355454"/>
            <a:ext cx="5971327" cy="5043028"/>
          </a:xfrm>
          <a:custGeom>
            <a:avLst/>
            <a:gdLst>
              <a:gd name="connsiteX0" fmla="*/ 0 w 5971327"/>
              <a:gd name="connsiteY0" fmla="*/ 0 h 5043028"/>
              <a:gd name="connsiteX1" fmla="*/ 537419 w 5971327"/>
              <a:gd name="connsiteY1" fmla="*/ 0 h 5043028"/>
              <a:gd name="connsiteX2" fmla="*/ 955412 w 5971327"/>
              <a:gd name="connsiteY2" fmla="*/ 0 h 5043028"/>
              <a:gd name="connsiteX3" fmla="*/ 1612258 w 5971327"/>
              <a:gd name="connsiteY3" fmla="*/ 0 h 5043028"/>
              <a:gd name="connsiteX4" fmla="*/ 2030251 w 5971327"/>
              <a:gd name="connsiteY4" fmla="*/ 0 h 5043028"/>
              <a:gd name="connsiteX5" fmla="*/ 2746810 w 5971327"/>
              <a:gd name="connsiteY5" fmla="*/ 0 h 5043028"/>
              <a:gd name="connsiteX6" fmla="*/ 3284230 w 5971327"/>
              <a:gd name="connsiteY6" fmla="*/ 0 h 5043028"/>
              <a:gd name="connsiteX7" fmla="*/ 3821649 w 5971327"/>
              <a:gd name="connsiteY7" fmla="*/ 0 h 5043028"/>
              <a:gd name="connsiteX8" fmla="*/ 4538209 w 5971327"/>
              <a:gd name="connsiteY8" fmla="*/ 0 h 5043028"/>
              <a:gd name="connsiteX9" fmla="*/ 5015915 w 5971327"/>
              <a:gd name="connsiteY9" fmla="*/ 0 h 5043028"/>
              <a:gd name="connsiteX10" fmla="*/ 5971327 w 5971327"/>
              <a:gd name="connsiteY10" fmla="*/ 0 h 5043028"/>
              <a:gd name="connsiteX11" fmla="*/ 5971327 w 5971327"/>
              <a:gd name="connsiteY11" fmla="*/ 459476 h 5043028"/>
              <a:gd name="connsiteX12" fmla="*/ 5971327 w 5971327"/>
              <a:gd name="connsiteY12" fmla="*/ 868521 h 5043028"/>
              <a:gd name="connsiteX13" fmla="*/ 5971327 w 5971327"/>
              <a:gd name="connsiteY13" fmla="*/ 1428858 h 5043028"/>
              <a:gd name="connsiteX14" fmla="*/ 5971327 w 5971327"/>
              <a:gd name="connsiteY14" fmla="*/ 2039625 h 5043028"/>
              <a:gd name="connsiteX15" fmla="*/ 5971327 w 5971327"/>
              <a:gd name="connsiteY15" fmla="*/ 2549531 h 5043028"/>
              <a:gd name="connsiteX16" fmla="*/ 5971327 w 5971327"/>
              <a:gd name="connsiteY16" fmla="*/ 3210728 h 5043028"/>
              <a:gd name="connsiteX17" fmla="*/ 5971327 w 5971327"/>
              <a:gd name="connsiteY17" fmla="*/ 3720634 h 5043028"/>
              <a:gd name="connsiteX18" fmla="*/ 5971327 w 5971327"/>
              <a:gd name="connsiteY18" fmla="*/ 4180110 h 5043028"/>
              <a:gd name="connsiteX19" fmla="*/ 5971327 w 5971327"/>
              <a:gd name="connsiteY19" fmla="*/ 5043028 h 5043028"/>
              <a:gd name="connsiteX20" fmla="*/ 5553334 w 5971327"/>
              <a:gd name="connsiteY20" fmla="*/ 5043028 h 5043028"/>
              <a:gd name="connsiteX21" fmla="*/ 4896488 w 5971327"/>
              <a:gd name="connsiteY21" fmla="*/ 5043028 h 5043028"/>
              <a:gd name="connsiteX22" fmla="*/ 4478495 w 5971327"/>
              <a:gd name="connsiteY22" fmla="*/ 5043028 h 5043028"/>
              <a:gd name="connsiteX23" fmla="*/ 3881363 w 5971327"/>
              <a:gd name="connsiteY23" fmla="*/ 5043028 h 5043028"/>
              <a:gd name="connsiteX24" fmla="*/ 3164803 w 5971327"/>
              <a:gd name="connsiteY24" fmla="*/ 5043028 h 5043028"/>
              <a:gd name="connsiteX25" fmla="*/ 2746810 w 5971327"/>
              <a:gd name="connsiteY25" fmla="*/ 5043028 h 5043028"/>
              <a:gd name="connsiteX26" fmla="*/ 2209391 w 5971327"/>
              <a:gd name="connsiteY26" fmla="*/ 5043028 h 5043028"/>
              <a:gd name="connsiteX27" fmla="*/ 1552545 w 5971327"/>
              <a:gd name="connsiteY27" fmla="*/ 5043028 h 5043028"/>
              <a:gd name="connsiteX28" fmla="*/ 955412 w 5971327"/>
              <a:gd name="connsiteY28" fmla="*/ 5043028 h 5043028"/>
              <a:gd name="connsiteX29" fmla="*/ 0 w 5971327"/>
              <a:gd name="connsiteY29" fmla="*/ 5043028 h 5043028"/>
              <a:gd name="connsiteX30" fmla="*/ 0 w 5971327"/>
              <a:gd name="connsiteY30" fmla="*/ 4533122 h 5043028"/>
              <a:gd name="connsiteX31" fmla="*/ 0 w 5971327"/>
              <a:gd name="connsiteY31" fmla="*/ 4073646 h 5043028"/>
              <a:gd name="connsiteX32" fmla="*/ 0 w 5971327"/>
              <a:gd name="connsiteY32" fmla="*/ 3664600 h 5043028"/>
              <a:gd name="connsiteX33" fmla="*/ 0 w 5971327"/>
              <a:gd name="connsiteY33" fmla="*/ 3255555 h 5043028"/>
              <a:gd name="connsiteX34" fmla="*/ 0 w 5971327"/>
              <a:gd name="connsiteY34" fmla="*/ 2644788 h 5043028"/>
              <a:gd name="connsiteX35" fmla="*/ 0 w 5971327"/>
              <a:gd name="connsiteY35" fmla="*/ 2134882 h 5043028"/>
              <a:gd name="connsiteX36" fmla="*/ 0 w 5971327"/>
              <a:gd name="connsiteY36" fmla="*/ 1524115 h 5043028"/>
              <a:gd name="connsiteX37" fmla="*/ 0 w 5971327"/>
              <a:gd name="connsiteY37" fmla="*/ 862918 h 5043028"/>
              <a:gd name="connsiteX38" fmla="*/ 0 w 5971327"/>
              <a:gd name="connsiteY38" fmla="*/ 0 h 504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971327" h="5043028" extrusionOk="0">
                <a:moveTo>
                  <a:pt x="0" y="0"/>
                </a:moveTo>
                <a:cubicBezTo>
                  <a:pt x="243978" y="-40788"/>
                  <a:pt x="329074" y="32311"/>
                  <a:pt x="537419" y="0"/>
                </a:cubicBezTo>
                <a:cubicBezTo>
                  <a:pt x="745764" y="-32311"/>
                  <a:pt x="852104" y="21273"/>
                  <a:pt x="955412" y="0"/>
                </a:cubicBezTo>
                <a:cubicBezTo>
                  <a:pt x="1058720" y="-21273"/>
                  <a:pt x="1399414" y="38871"/>
                  <a:pt x="1612258" y="0"/>
                </a:cubicBezTo>
                <a:cubicBezTo>
                  <a:pt x="1825102" y="-38871"/>
                  <a:pt x="1849963" y="12896"/>
                  <a:pt x="2030251" y="0"/>
                </a:cubicBezTo>
                <a:cubicBezTo>
                  <a:pt x="2210539" y="-12896"/>
                  <a:pt x="2390593" y="26461"/>
                  <a:pt x="2746810" y="0"/>
                </a:cubicBezTo>
                <a:cubicBezTo>
                  <a:pt x="3103027" y="-26461"/>
                  <a:pt x="3131047" y="57774"/>
                  <a:pt x="3284230" y="0"/>
                </a:cubicBezTo>
                <a:cubicBezTo>
                  <a:pt x="3437413" y="-57774"/>
                  <a:pt x="3624379" y="51382"/>
                  <a:pt x="3821649" y="0"/>
                </a:cubicBezTo>
                <a:cubicBezTo>
                  <a:pt x="4018919" y="-51382"/>
                  <a:pt x="4187970" y="41490"/>
                  <a:pt x="4538209" y="0"/>
                </a:cubicBezTo>
                <a:cubicBezTo>
                  <a:pt x="4888448" y="-41490"/>
                  <a:pt x="4870469" y="48918"/>
                  <a:pt x="5015915" y="0"/>
                </a:cubicBezTo>
                <a:cubicBezTo>
                  <a:pt x="5161361" y="-48918"/>
                  <a:pt x="5723041" y="85090"/>
                  <a:pt x="5971327" y="0"/>
                </a:cubicBezTo>
                <a:cubicBezTo>
                  <a:pt x="6023927" y="225332"/>
                  <a:pt x="5946483" y="357388"/>
                  <a:pt x="5971327" y="459476"/>
                </a:cubicBezTo>
                <a:cubicBezTo>
                  <a:pt x="5996171" y="561564"/>
                  <a:pt x="5948036" y="689932"/>
                  <a:pt x="5971327" y="868521"/>
                </a:cubicBezTo>
                <a:cubicBezTo>
                  <a:pt x="5994618" y="1047111"/>
                  <a:pt x="5944622" y="1260299"/>
                  <a:pt x="5971327" y="1428858"/>
                </a:cubicBezTo>
                <a:cubicBezTo>
                  <a:pt x="5998032" y="1597417"/>
                  <a:pt x="5938921" y="1842373"/>
                  <a:pt x="5971327" y="2039625"/>
                </a:cubicBezTo>
                <a:cubicBezTo>
                  <a:pt x="6003733" y="2236877"/>
                  <a:pt x="5963606" y="2360782"/>
                  <a:pt x="5971327" y="2549531"/>
                </a:cubicBezTo>
                <a:cubicBezTo>
                  <a:pt x="5979048" y="2738280"/>
                  <a:pt x="5967156" y="3025085"/>
                  <a:pt x="5971327" y="3210728"/>
                </a:cubicBezTo>
                <a:cubicBezTo>
                  <a:pt x="5975498" y="3396371"/>
                  <a:pt x="5962639" y="3554524"/>
                  <a:pt x="5971327" y="3720634"/>
                </a:cubicBezTo>
                <a:cubicBezTo>
                  <a:pt x="5980015" y="3886744"/>
                  <a:pt x="5944775" y="4083308"/>
                  <a:pt x="5971327" y="4180110"/>
                </a:cubicBezTo>
                <a:cubicBezTo>
                  <a:pt x="5997879" y="4276912"/>
                  <a:pt x="5925789" y="4616762"/>
                  <a:pt x="5971327" y="5043028"/>
                </a:cubicBezTo>
                <a:cubicBezTo>
                  <a:pt x="5781256" y="5092736"/>
                  <a:pt x="5638545" y="5005310"/>
                  <a:pt x="5553334" y="5043028"/>
                </a:cubicBezTo>
                <a:cubicBezTo>
                  <a:pt x="5468123" y="5080746"/>
                  <a:pt x="5061304" y="5034700"/>
                  <a:pt x="4896488" y="5043028"/>
                </a:cubicBezTo>
                <a:cubicBezTo>
                  <a:pt x="4731672" y="5051356"/>
                  <a:pt x="4671816" y="4993335"/>
                  <a:pt x="4478495" y="5043028"/>
                </a:cubicBezTo>
                <a:cubicBezTo>
                  <a:pt x="4285174" y="5092721"/>
                  <a:pt x="4048642" y="4997112"/>
                  <a:pt x="3881363" y="5043028"/>
                </a:cubicBezTo>
                <a:cubicBezTo>
                  <a:pt x="3714084" y="5088944"/>
                  <a:pt x="3360214" y="4991744"/>
                  <a:pt x="3164803" y="5043028"/>
                </a:cubicBezTo>
                <a:cubicBezTo>
                  <a:pt x="2969392" y="5094312"/>
                  <a:pt x="2842754" y="5031146"/>
                  <a:pt x="2746810" y="5043028"/>
                </a:cubicBezTo>
                <a:cubicBezTo>
                  <a:pt x="2650866" y="5054910"/>
                  <a:pt x="2476559" y="5035929"/>
                  <a:pt x="2209391" y="5043028"/>
                </a:cubicBezTo>
                <a:cubicBezTo>
                  <a:pt x="1942223" y="5050127"/>
                  <a:pt x="1737109" y="5037214"/>
                  <a:pt x="1552545" y="5043028"/>
                </a:cubicBezTo>
                <a:cubicBezTo>
                  <a:pt x="1367981" y="5048842"/>
                  <a:pt x="1099369" y="4995511"/>
                  <a:pt x="955412" y="5043028"/>
                </a:cubicBezTo>
                <a:cubicBezTo>
                  <a:pt x="811455" y="5090545"/>
                  <a:pt x="227458" y="4981494"/>
                  <a:pt x="0" y="5043028"/>
                </a:cubicBezTo>
                <a:cubicBezTo>
                  <a:pt x="-10350" y="4816383"/>
                  <a:pt x="25983" y="4655110"/>
                  <a:pt x="0" y="4533122"/>
                </a:cubicBezTo>
                <a:cubicBezTo>
                  <a:pt x="-25983" y="4411134"/>
                  <a:pt x="9021" y="4207610"/>
                  <a:pt x="0" y="4073646"/>
                </a:cubicBezTo>
                <a:cubicBezTo>
                  <a:pt x="-9021" y="3939682"/>
                  <a:pt x="47148" y="3794821"/>
                  <a:pt x="0" y="3664600"/>
                </a:cubicBezTo>
                <a:cubicBezTo>
                  <a:pt x="-47148" y="3534379"/>
                  <a:pt x="24804" y="3345145"/>
                  <a:pt x="0" y="3255555"/>
                </a:cubicBezTo>
                <a:cubicBezTo>
                  <a:pt x="-24804" y="3165965"/>
                  <a:pt x="56021" y="2865631"/>
                  <a:pt x="0" y="2644788"/>
                </a:cubicBezTo>
                <a:cubicBezTo>
                  <a:pt x="-56021" y="2423945"/>
                  <a:pt x="13745" y="2312198"/>
                  <a:pt x="0" y="2134882"/>
                </a:cubicBezTo>
                <a:cubicBezTo>
                  <a:pt x="-13745" y="1957566"/>
                  <a:pt x="25296" y="1740639"/>
                  <a:pt x="0" y="1524115"/>
                </a:cubicBezTo>
                <a:cubicBezTo>
                  <a:pt x="-25296" y="1307591"/>
                  <a:pt x="22641" y="1020365"/>
                  <a:pt x="0" y="862918"/>
                </a:cubicBezTo>
                <a:cubicBezTo>
                  <a:pt x="-22641" y="705471"/>
                  <a:pt x="38582" y="376743"/>
                  <a:pt x="0" y="0"/>
                </a:cubicBezTo>
                <a:close/>
              </a:path>
            </a:pathLst>
          </a:cu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40545" y="1855470"/>
            <a:ext cx="841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3.1.5</a:t>
            </a:r>
            <a:endParaRPr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911847" y="5772891"/>
            <a:ext cx="57820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defRPr/>
            </a:pP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This is an expression to respond to thanks “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谢谢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（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你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）</a:t>
            </a: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”. </a:t>
            </a:r>
          </a:p>
          <a:p>
            <a:pPr eaLnBrk="1">
              <a:defRPr/>
            </a:pP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            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不客气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” </a:t>
            </a: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or </a:t>
            </a:r>
          </a:p>
          <a:p>
            <a:pPr eaLnBrk="1">
              <a:defRPr/>
            </a:pP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            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不谢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” </a:t>
            </a: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is also used.</a:t>
            </a:r>
            <a:endParaRPr lang="zh-CN" altLang="en-US" sz="320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  <p:sp>
        <p:nvSpPr>
          <p:cNvPr id="17" name="文本框 7"/>
          <p:cNvSpPr txBox="1"/>
          <p:nvPr/>
        </p:nvSpPr>
        <p:spPr>
          <a:xfrm>
            <a:off x="8302600" y="3721917"/>
            <a:ext cx="34650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defRPr/>
            </a:pP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A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：谢谢你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！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eaLnBrk="1">
              <a:defRPr/>
            </a:pP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B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</a:t>
            </a:r>
            <a:r>
              <a: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不用</a:t>
            </a:r>
            <a:r>
              <a:rPr lang="zh-CN" alt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谢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！</a:t>
            </a:r>
            <a:endParaRPr lang="en-US" altLang="zh-CN" sz="4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  <a:p>
            <a:pPr eaLnBrk="1">
              <a:defRPr/>
            </a:pPr>
            <a:endParaRPr lang="en-US" altLang="zh-CN" sz="4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  <a:p>
            <a:pPr eaLnBrk="1">
              <a:defRPr/>
            </a:pPr>
            <a:r>
              <a: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不用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说</a:t>
            </a:r>
            <a:endParaRPr lang="en-US" altLang="zh-CN" sz="4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  <a:p>
            <a:pPr eaLnBrk="1">
              <a:defRPr/>
            </a:pPr>
            <a:r>
              <a:rPr lang="zh-CN" alt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不用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去</a:t>
            </a:r>
            <a:endParaRPr lang="en-US" altLang="zh-CN" sz="4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Helvetica Neue Medium" charset="0"/>
            </a:endParaRPr>
          </a:p>
          <a:p>
            <a:pPr algn="ctr" eaLnBrk="1">
              <a:defRPr/>
            </a:pP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......</a:t>
            </a:r>
            <a:endParaRPr lang="en-US" altLang="zh-CN" sz="440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317824" y="3567516"/>
            <a:ext cx="10081208" cy="2044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 useBgFill="1">
        <p:nvSpPr>
          <p:cNvPr id="14" name="矩形 13"/>
          <p:cNvSpPr/>
          <p:nvPr/>
        </p:nvSpPr>
        <p:spPr>
          <a:xfrm>
            <a:off x="2829817" y="4524978"/>
            <a:ext cx="7344816" cy="598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>
        <p:nvSpPr>
          <p:cNvPr id="6" name="矩形 5"/>
          <p:cNvSpPr/>
          <p:nvPr/>
        </p:nvSpPr>
        <p:spPr bwMode="auto">
          <a:xfrm>
            <a:off x="1317824" y="3868688"/>
            <a:ext cx="10081208" cy="1441666"/>
          </a:xfrm>
          <a:prstGeom prst="rect">
            <a:avLst/>
          </a:prstGeom>
          <a:solidFill>
            <a:srgbClr val="FF0000">
              <a:alpha val="78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69952" y="3868685"/>
            <a:ext cx="7704681" cy="144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一、组织教学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091729" y="1321810"/>
            <a:ext cx="1370428" cy="1449694"/>
            <a:chOff x="1446031" y="1671222"/>
            <a:chExt cx="3960000" cy="3960000"/>
          </a:xfrm>
        </p:grpSpPr>
        <p:sp>
          <p:nvSpPr>
            <p:cNvPr id="10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473820" y="111710"/>
                    <a:pt x="3215872" y="-156595"/>
                    <a:pt x="3960000" y="0"/>
                  </a:cubicBezTo>
                  <a:cubicBezTo>
                    <a:pt x="3946148" y="532504"/>
                    <a:pt x="4125556" y="2996081"/>
                    <a:pt x="3960000" y="3960000"/>
                  </a:cubicBezTo>
                  <a:cubicBezTo>
                    <a:pt x="3420743" y="3825527"/>
                    <a:pt x="1049948" y="4126558"/>
                    <a:pt x="0" y="3960000"/>
                  </a:cubicBezTo>
                  <a:cubicBezTo>
                    <a:pt x="-49676" y="2410893"/>
                    <a:pt x="110403" y="489097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570467" y="1623"/>
                    <a:pt x="2026740" y="72727"/>
                    <a:pt x="3960000" y="0"/>
                  </a:cubicBezTo>
                  <a:cubicBezTo>
                    <a:pt x="3817963" y="1187805"/>
                    <a:pt x="4057673" y="1987584"/>
                    <a:pt x="3960000" y="3960000"/>
                  </a:cubicBezTo>
                  <a:cubicBezTo>
                    <a:pt x="2960641" y="4006804"/>
                    <a:pt x="1568450" y="3853290"/>
                    <a:pt x="0" y="3960000"/>
                  </a:cubicBezTo>
                  <a:cubicBezTo>
                    <a:pt x="122096" y="2513975"/>
                    <a:pt x="102742" y="754890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1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430514" y="127390"/>
                    <a:pt x="2004599" y="-26142"/>
                    <a:pt x="2479643" y="0"/>
                  </a:cubicBezTo>
                  <a:cubicBezTo>
                    <a:pt x="2465268" y="588750"/>
                    <a:pt x="2396921" y="1659947"/>
                    <a:pt x="2479643" y="2479643"/>
                  </a:cubicBezTo>
                  <a:cubicBezTo>
                    <a:pt x="2064892" y="2476013"/>
                    <a:pt x="640482" y="2592557"/>
                    <a:pt x="0" y="2479643"/>
                  </a:cubicBezTo>
                  <a:cubicBezTo>
                    <a:pt x="-24855" y="2024167"/>
                    <a:pt x="-48919" y="25259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34103" y="119832"/>
                    <a:pt x="1404440" y="112946"/>
                    <a:pt x="2479643" y="0"/>
                  </a:cubicBezTo>
                  <a:cubicBezTo>
                    <a:pt x="2480568" y="630807"/>
                    <a:pt x="2556932" y="2018969"/>
                    <a:pt x="2479643" y="2479643"/>
                  </a:cubicBezTo>
                  <a:cubicBezTo>
                    <a:pt x="1886693" y="2610426"/>
                    <a:pt x="707914" y="2313213"/>
                    <a:pt x="0" y="2479643"/>
                  </a:cubicBezTo>
                  <a:cubicBezTo>
                    <a:pt x="-374" y="1997534"/>
                    <a:pt x="-51731" y="67289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206005" y="1564432"/>
            <a:ext cx="9865096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047973" y="1652293"/>
            <a:ext cx="2213021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  词</a:t>
            </a:r>
            <a:endParaRPr lang="zh-CN" altLang="zh-CN" sz="6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63658" y="1771650"/>
            <a:ext cx="890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3.1</a:t>
            </a:r>
            <a:endParaRPr lang="zh-CN" altLang="en-US" sz="3200" dirty="0"/>
          </a:p>
        </p:txBody>
      </p:sp>
      <p:sp>
        <p:nvSpPr>
          <p:cNvPr id="19" name="矩形: 圆角 18"/>
          <p:cNvSpPr/>
          <p:nvPr/>
        </p:nvSpPr>
        <p:spPr bwMode="auto">
          <a:xfrm>
            <a:off x="2073244" y="3090850"/>
            <a:ext cx="9487340" cy="5896627"/>
          </a:xfrm>
          <a:custGeom>
            <a:avLst/>
            <a:gdLst>
              <a:gd name="connsiteX0" fmla="*/ 0 w 9487340"/>
              <a:gd name="connsiteY0" fmla="*/ 982791 h 5896627"/>
              <a:gd name="connsiteX1" fmla="*/ 982791 w 9487340"/>
              <a:gd name="connsiteY1" fmla="*/ 0 h 5896627"/>
              <a:gd name="connsiteX2" fmla="*/ 1486170 w 9487340"/>
              <a:gd name="connsiteY2" fmla="*/ 0 h 5896627"/>
              <a:gd name="connsiteX3" fmla="*/ 2139985 w 9487340"/>
              <a:gd name="connsiteY3" fmla="*/ 0 h 5896627"/>
              <a:gd name="connsiteX4" fmla="*/ 2718581 w 9487340"/>
              <a:gd name="connsiteY4" fmla="*/ 0 h 5896627"/>
              <a:gd name="connsiteX5" fmla="*/ 3447613 w 9487340"/>
              <a:gd name="connsiteY5" fmla="*/ 0 h 5896627"/>
              <a:gd name="connsiteX6" fmla="*/ 4101428 w 9487340"/>
              <a:gd name="connsiteY6" fmla="*/ 0 h 5896627"/>
              <a:gd name="connsiteX7" fmla="*/ 4680024 w 9487340"/>
              <a:gd name="connsiteY7" fmla="*/ 0 h 5896627"/>
              <a:gd name="connsiteX8" fmla="*/ 5183404 w 9487340"/>
              <a:gd name="connsiteY8" fmla="*/ 0 h 5896627"/>
              <a:gd name="connsiteX9" fmla="*/ 5912435 w 9487340"/>
              <a:gd name="connsiteY9" fmla="*/ 0 h 5896627"/>
              <a:gd name="connsiteX10" fmla="*/ 6566250 w 9487340"/>
              <a:gd name="connsiteY10" fmla="*/ 0 h 5896627"/>
              <a:gd name="connsiteX11" fmla="*/ 7295282 w 9487340"/>
              <a:gd name="connsiteY11" fmla="*/ 0 h 5896627"/>
              <a:gd name="connsiteX12" fmla="*/ 7949096 w 9487340"/>
              <a:gd name="connsiteY12" fmla="*/ 0 h 5896627"/>
              <a:gd name="connsiteX13" fmla="*/ 8504549 w 9487340"/>
              <a:gd name="connsiteY13" fmla="*/ 0 h 5896627"/>
              <a:gd name="connsiteX14" fmla="*/ 9487340 w 9487340"/>
              <a:gd name="connsiteY14" fmla="*/ 982791 h 5896627"/>
              <a:gd name="connsiteX15" fmla="*/ 9487340 w 9487340"/>
              <a:gd name="connsiteY15" fmla="*/ 1583679 h 5896627"/>
              <a:gd name="connsiteX16" fmla="*/ 9487340 w 9487340"/>
              <a:gd name="connsiteY16" fmla="*/ 2105947 h 5896627"/>
              <a:gd name="connsiteX17" fmla="*/ 9487340 w 9487340"/>
              <a:gd name="connsiteY17" fmla="*/ 2588904 h 5896627"/>
              <a:gd name="connsiteX18" fmla="*/ 9487340 w 9487340"/>
              <a:gd name="connsiteY18" fmla="*/ 3150482 h 5896627"/>
              <a:gd name="connsiteX19" fmla="*/ 9487340 w 9487340"/>
              <a:gd name="connsiteY19" fmla="*/ 3594128 h 5896627"/>
              <a:gd name="connsiteX20" fmla="*/ 9487340 w 9487340"/>
              <a:gd name="connsiteY20" fmla="*/ 4116395 h 5896627"/>
              <a:gd name="connsiteX21" fmla="*/ 9487340 w 9487340"/>
              <a:gd name="connsiteY21" fmla="*/ 4913836 h 5896627"/>
              <a:gd name="connsiteX22" fmla="*/ 8504549 w 9487340"/>
              <a:gd name="connsiteY22" fmla="*/ 5896627 h 5896627"/>
              <a:gd name="connsiteX23" fmla="*/ 7925952 w 9487340"/>
              <a:gd name="connsiteY23" fmla="*/ 5896627 h 5896627"/>
              <a:gd name="connsiteX24" fmla="*/ 7196920 w 9487340"/>
              <a:gd name="connsiteY24" fmla="*/ 5896627 h 5896627"/>
              <a:gd name="connsiteX25" fmla="*/ 6693541 w 9487340"/>
              <a:gd name="connsiteY25" fmla="*/ 5896627 h 5896627"/>
              <a:gd name="connsiteX26" fmla="*/ 5964509 w 9487340"/>
              <a:gd name="connsiteY26" fmla="*/ 5896627 h 5896627"/>
              <a:gd name="connsiteX27" fmla="*/ 5461130 w 9487340"/>
              <a:gd name="connsiteY27" fmla="*/ 5896627 h 5896627"/>
              <a:gd name="connsiteX28" fmla="*/ 4882533 w 9487340"/>
              <a:gd name="connsiteY28" fmla="*/ 5896627 h 5896627"/>
              <a:gd name="connsiteX29" fmla="*/ 4153501 w 9487340"/>
              <a:gd name="connsiteY29" fmla="*/ 5896627 h 5896627"/>
              <a:gd name="connsiteX30" fmla="*/ 3499687 w 9487340"/>
              <a:gd name="connsiteY30" fmla="*/ 5896627 h 5896627"/>
              <a:gd name="connsiteX31" fmla="*/ 2921090 w 9487340"/>
              <a:gd name="connsiteY31" fmla="*/ 5896627 h 5896627"/>
              <a:gd name="connsiteX32" fmla="*/ 2417711 w 9487340"/>
              <a:gd name="connsiteY32" fmla="*/ 5896627 h 5896627"/>
              <a:gd name="connsiteX33" fmla="*/ 1989549 w 9487340"/>
              <a:gd name="connsiteY33" fmla="*/ 5896627 h 5896627"/>
              <a:gd name="connsiteX34" fmla="*/ 982791 w 9487340"/>
              <a:gd name="connsiteY34" fmla="*/ 5896627 h 5896627"/>
              <a:gd name="connsiteX35" fmla="*/ 0 w 9487340"/>
              <a:gd name="connsiteY35" fmla="*/ 4913836 h 5896627"/>
              <a:gd name="connsiteX36" fmla="*/ 0 w 9487340"/>
              <a:gd name="connsiteY36" fmla="*/ 4273637 h 5896627"/>
              <a:gd name="connsiteX37" fmla="*/ 0 w 9487340"/>
              <a:gd name="connsiteY37" fmla="*/ 3712059 h 5896627"/>
              <a:gd name="connsiteX38" fmla="*/ 0 w 9487340"/>
              <a:gd name="connsiteY38" fmla="*/ 3150482 h 5896627"/>
              <a:gd name="connsiteX39" fmla="*/ 0 w 9487340"/>
              <a:gd name="connsiteY39" fmla="*/ 2588904 h 5896627"/>
              <a:gd name="connsiteX40" fmla="*/ 0 w 9487340"/>
              <a:gd name="connsiteY40" fmla="*/ 1988015 h 5896627"/>
              <a:gd name="connsiteX41" fmla="*/ 0 w 9487340"/>
              <a:gd name="connsiteY41" fmla="*/ 1465748 h 5896627"/>
              <a:gd name="connsiteX42" fmla="*/ 0 w 9487340"/>
              <a:gd name="connsiteY42" fmla="*/ 982791 h 589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487340" h="5896627" fill="none" extrusionOk="0">
                <a:moveTo>
                  <a:pt x="0" y="982791"/>
                </a:moveTo>
                <a:cubicBezTo>
                  <a:pt x="-27243" y="440733"/>
                  <a:pt x="456891" y="24279"/>
                  <a:pt x="982791" y="0"/>
                </a:cubicBezTo>
                <a:cubicBezTo>
                  <a:pt x="1176705" y="-37390"/>
                  <a:pt x="1374856" y="57351"/>
                  <a:pt x="1486170" y="0"/>
                </a:cubicBezTo>
                <a:cubicBezTo>
                  <a:pt x="1597484" y="-57351"/>
                  <a:pt x="1969685" y="34616"/>
                  <a:pt x="2139985" y="0"/>
                </a:cubicBezTo>
                <a:cubicBezTo>
                  <a:pt x="2310285" y="-34616"/>
                  <a:pt x="2570732" y="54835"/>
                  <a:pt x="2718581" y="0"/>
                </a:cubicBezTo>
                <a:cubicBezTo>
                  <a:pt x="2866430" y="-54835"/>
                  <a:pt x="3102775" y="74830"/>
                  <a:pt x="3447613" y="0"/>
                </a:cubicBezTo>
                <a:cubicBezTo>
                  <a:pt x="3792451" y="-74830"/>
                  <a:pt x="3855624" y="36823"/>
                  <a:pt x="4101428" y="0"/>
                </a:cubicBezTo>
                <a:cubicBezTo>
                  <a:pt x="4347232" y="-36823"/>
                  <a:pt x="4498494" y="147"/>
                  <a:pt x="4680024" y="0"/>
                </a:cubicBezTo>
                <a:cubicBezTo>
                  <a:pt x="4861554" y="-147"/>
                  <a:pt x="5017488" y="22194"/>
                  <a:pt x="5183404" y="0"/>
                </a:cubicBezTo>
                <a:cubicBezTo>
                  <a:pt x="5349320" y="-22194"/>
                  <a:pt x="5565804" y="46432"/>
                  <a:pt x="5912435" y="0"/>
                </a:cubicBezTo>
                <a:cubicBezTo>
                  <a:pt x="6259066" y="-46432"/>
                  <a:pt x="6433513" y="7369"/>
                  <a:pt x="6566250" y="0"/>
                </a:cubicBezTo>
                <a:cubicBezTo>
                  <a:pt x="6698987" y="-7369"/>
                  <a:pt x="7020935" y="47711"/>
                  <a:pt x="7295282" y="0"/>
                </a:cubicBezTo>
                <a:cubicBezTo>
                  <a:pt x="7569629" y="-47711"/>
                  <a:pt x="7736040" y="12223"/>
                  <a:pt x="7949096" y="0"/>
                </a:cubicBezTo>
                <a:cubicBezTo>
                  <a:pt x="8162152" y="-12223"/>
                  <a:pt x="8353205" y="31278"/>
                  <a:pt x="8504549" y="0"/>
                </a:cubicBezTo>
                <a:cubicBezTo>
                  <a:pt x="9073001" y="66535"/>
                  <a:pt x="9389110" y="429052"/>
                  <a:pt x="9487340" y="982791"/>
                </a:cubicBezTo>
                <a:cubicBezTo>
                  <a:pt x="9514490" y="1279669"/>
                  <a:pt x="9486477" y="1292803"/>
                  <a:pt x="9487340" y="1583679"/>
                </a:cubicBezTo>
                <a:cubicBezTo>
                  <a:pt x="9488203" y="1874555"/>
                  <a:pt x="9468701" y="1942882"/>
                  <a:pt x="9487340" y="2105947"/>
                </a:cubicBezTo>
                <a:cubicBezTo>
                  <a:pt x="9505979" y="2269012"/>
                  <a:pt x="9434708" y="2434951"/>
                  <a:pt x="9487340" y="2588904"/>
                </a:cubicBezTo>
                <a:cubicBezTo>
                  <a:pt x="9539972" y="2742857"/>
                  <a:pt x="9423538" y="2947752"/>
                  <a:pt x="9487340" y="3150482"/>
                </a:cubicBezTo>
                <a:cubicBezTo>
                  <a:pt x="9551142" y="3353212"/>
                  <a:pt x="9483048" y="3378387"/>
                  <a:pt x="9487340" y="3594128"/>
                </a:cubicBezTo>
                <a:cubicBezTo>
                  <a:pt x="9491632" y="3809869"/>
                  <a:pt x="9436834" y="3898884"/>
                  <a:pt x="9487340" y="4116395"/>
                </a:cubicBezTo>
                <a:cubicBezTo>
                  <a:pt x="9537846" y="4333906"/>
                  <a:pt x="9415886" y="4587365"/>
                  <a:pt x="9487340" y="4913836"/>
                </a:cubicBezTo>
                <a:cubicBezTo>
                  <a:pt x="9544618" y="5498193"/>
                  <a:pt x="9013958" y="5940061"/>
                  <a:pt x="8504549" y="5896627"/>
                </a:cubicBezTo>
                <a:cubicBezTo>
                  <a:pt x="8232900" y="5924945"/>
                  <a:pt x="8047789" y="5857844"/>
                  <a:pt x="7925952" y="5896627"/>
                </a:cubicBezTo>
                <a:cubicBezTo>
                  <a:pt x="7804115" y="5935410"/>
                  <a:pt x="7515107" y="5820780"/>
                  <a:pt x="7196920" y="5896627"/>
                </a:cubicBezTo>
                <a:cubicBezTo>
                  <a:pt x="6878733" y="5972474"/>
                  <a:pt x="6803552" y="5881253"/>
                  <a:pt x="6693541" y="5896627"/>
                </a:cubicBezTo>
                <a:cubicBezTo>
                  <a:pt x="6583530" y="5912001"/>
                  <a:pt x="6323183" y="5841004"/>
                  <a:pt x="5964509" y="5896627"/>
                </a:cubicBezTo>
                <a:cubicBezTo>
                  <a:pt x="5605835" y="5952250"/>
                  <a:pt x="5699595" y="5869213"/>
                  <a:pt x="5461130" y="5896627"/>
                </a:cubicBezTo>
                <a:cubicBezTo>
                  <a:pt x="5222665" y="5924041"/>
                  <a:pt x="5003288" y="5857963"/>
                  <a:pt x="4882533" y="5896627"/>
                </a:cubicBezTo>
                <a:cubicBezTo>
                  <a:pt x="4761778" y="5935291"/>
                  <a:pt x="4375945" y="5824974"/>
                  <a:pt x="4153501" y="5896627"/>
                </a:cubicBezTo>
                <a:cubicBezTo>
                  <a:pt x="3931057" y="5968280"/>
                  <a:pt x="3691661" y="5888664"/>
                  <a:pt x="3499687" y="5896627"/>
                </a:cubicBezTo>
                <a:cubicBezTo>
                  <a:pt x="3307713" y="5904590"/>
                  <a:pt x="3054862" y="5851197"/>
                  <a:pt x="2921090" y="5896627"/>
                </a:cubicBezTo>
                <a:cubicBezTo>
                  <a:pt x="2787318" y="5942057"/>
                  <a:pt x="2569402" y="5844059"/>
                  <a:pt x="2417711" y="5896627"/>
                </a:cubicBezTo>
                <a:cubicBezTo>
                  <a:pt x="2266020" y="5949195"/>
                  <a:pt x="2187765" y="5845875"/>
                  <a:pt x="1989549" y="5896627"/>
                </a:cubicBezTo>
                <a:cubicBezTo>
                  <a:pt x="1791333" y="5947379"/>
                  <a:pt x="1194437" y="5823771"/>
                  <a:pt x="982791" y="5896627"/>
                </a:cubicBezTo>
                <a:cubicBezTo>
                  <a:pt x="459723" y="5906084"/>
                  <a:pt x="35930" y="5460116"/>
                  <a:pt x="0" y="4913836"/>
                </a:cubicBezTo>
                <a:cubicBezTo>
                  <a:pt x="-11229" y="4778455"/>
                  <a:pt x="8325" y="4550300"/>
                  <a:pt x="0" y="4273637"/>
                </a:cubicBezTo>
                <a:cubicBezTo>
                  <a:pt x="-8325" y="3996974"/>
                  <a:pt x="12080" y="3896976"/>
                  <a:pt x="0" y="3712059"/>
                </a:cubicBezTo>
                <a:cubicBezTo>
                  <a:pt x="-12080" y="3527142"/>
                  <a:pt x="23603" y="3268110"/>
                  <a:pt x="0" y="3150482"/>
                </a:cubicBezTo>
                <a:cubicBezTo>
                  <a:pt x="-23603" y="3032854"/>
                  <a:pt x="26849" y="2789186"/>
                  <a:pt x="0" y="2588904"/>
                </a:cubicBezTo>
                <a:cubicBezTo>
                  <a:pt x="-26849" y="2388622"/>
                  <a:pt x="10419" y="2115678"/>
                  <a:pt x="0" y="1988015"/>
                </a:cubicBezTo>
                <a:cubicBezTo>
                  <a:pt x="-10419" y="1860352"/>
                  <a:pt x="29596" y="1586300"/>
                  <a:pt x="0" y="1465748"/>
                </a:cubicBezTo>
                <a:cubicBezTo>
                  <a:pt x="-29596" y="1345196"/>
                  <a:pt x="20784" y="1096009"/>
                  <a:pt x="0" y="982791"/>
                </a:cubicBezTo>
                <a:close/>
              </a:path>
              <a:path w="9487340" h="5896627" stroke="0" extrusionOk="0">
                <a:moveTo>
                  <a:pt x="0" y="982791"/>
                </a:moveTo>
                <a:cubicBezTo>
                  <a:pt x="-116094" y="431030"/>
                  <a:pt x="517090" y="49363"/>
                  <a:pt x="982791" y="0"/>
                </a:cubicBezTo>
                <a:cubicBezTo>
                  <a:pt x="1152795" y="-39518"/>
                  <a:pt x="1293094" y="35887"/>
                  <a:pt x="1410953" y="0"/>
                </a:cubicBezTo>
                <a:cubicBezTo>
                  <a:pt x="1528812" y="-35887"/>
                  <a:pt x="1612688" y="14346"/>
                  <a:pt x="1763897" y="0"/>
                </a:cubicBezTo>
                <a:cubicBezTo>
                  <a:pt x="1915106" y="-14346"/>
                  <a:pt x="2012734" y="515"/>
                  <a:pt x="2192058" y="0"/>
                </a:cubicBezTo>
                <a:cubicBezTo>
                  <a:pt x="2371382" y="-515"/>
                  <a:pt x="2647941" y="65101"/>
                  <a:pt x="2921090" y="0"/>
                </a:cubicBezTo>
                <a:cubicBezTo>
                  <a:pt x="3194239" y="-65101"/>
                  <a:pt x="3200226" y="49599"/>
                  <a:pt x="3349252" y="0"/>
                </a:cubicBezTo>
                <a:cubicBezTo>
                  <a:pt x="3498278" y="-49599"/>
                  <a:pt x="3677591" y="27838"/>
                  <a:pt x="3927849" y="0"/>
                </a:cubicBezTo>
                <a:cubicBezTo>
                  <a:pt x="4178107" y="-27838"/>
                  <a:pt x="4387323" y="60193"/>
                  <a:pt x="4581663" y="0"/>
                </a:cubicBezTo>
                <a:cubicBezTo>
                  <a:pt x="4776003" y="-60193"/>
                  <a:pt x="5009921" y="68043"/>
                  <a:pt x="5235477" y="0"/>
                </a:cubicBezTo>
                <a:cubicBezTo>
                  <a:pt x="5461033" y="-68043"/>
                  <a:pt x="5638232" y="38081"/>
                  <a:pt x="5889292" y="0"/>
                </a:cubicBezTo>
                <a:cubicBezTo>
                  <a:pt x="6140352" y="-38081"/>
                  <a:pt x="6168935" y="33125"/>
                  <a:pt x="6242236" y="0"/>
                </a:cubicBezTo>
                <a:cubicBezTo>
                  <a:pt x="6315537" y="-33125"/>
                  <a:pt x="6688161" y="7085"/>
                  <a:pt x="6820832" y="0"/>
                </a:cubicBezTo>
                <a:cubicBezTo>
                  <a:pt x="6953503" y="-7085"/>
                  <a:pt x="7305678" y="69288"/>
                  <a:pt x="7474647" y="0"/>
                </a:cubicBezTo>
                <a:cubicBezTo>
                  <a:pt x="7643616" y="-69288"/>
                  <a:pt x="8261365" y="116414"/>
                  <a:pt x="8504549" y="0"/>
                </a:cubicBezTo>
                <a:cubicBezTo>
                  <a:pt x="9079628" y="-106730"/>
                  <a:pt x="9620969" y="430643"/>
                  <a:pt x="9487340" y="982791"/>
                </a:cubicBezTo>
                <a:cubicBezTo>
                  <a:pt x="9535955" y="1202445"/>
                  <a:pt x="9486705" y="1291686"/>
                  <a:pt x="9487340" y="1426438"/>
                </a:cubicBezTo>
                <a:cubicBezTo>
                  <a:pt x="9487975" y="1561190"/>
                  <a:pt x="9424143" y="1790147"/>
                  <a:pt x="9487340" y="2027326"/>
                </a:cubicBezTo>
                <a:cubicBezTo>
                  <a:pt x="9550537" y="2264505"/>
                  <a:pt x="9462016" y="2370783"/>
                  <a:pt x="9487340" y="2510283"/>
                </a:cubicBezTo>
                <a:cubicBezTo>
                  <a:pt x="9512664" y="2649783"/>
                  <a:pt x="9484764" y="2979647"/>
                  <a:pt x="9487340" y="3150482"/>
                </a:cubicBezTo>
                <a:cubicBezTo>
                  <a:pt x="9489916" y="3321317"/>
                  <a:pt x="9441498" y="3414702"/>
                  <a:pt x="9487340" y="3633438"/>
                </a:cubicBezTo>
                <a:cubicBezTo>
                  <a:pt x="9533182" y="3852174"/>
                  <a:pt x="9483801" y="3899144"/>
                  <a:pt x="9487340" y="4077085"/>
                </a:cubicBezTo>
                <a:cubicBezTo>
                  <a:pt x="9490879" y="4255026"/>
                  <a:pt x="9454754" y="4538336"/>
                  <a:pt x="9487340" y="4913836"/>
                </a:cubicBezTo>
                <a:cubicBezTo>
                  <a:pt x="9419804" y="5476013"/>
                  <a:pt x="8959853" y="5982417"/>
                  <a:pt x="8504549" y="5896627"/>
                </a:cubicBezTo>
                <a:cubicBezTo>
                  <a:pt x="8268952" y="5979547"/>
                  <a:pt x="8017937" y="5828739"/>
                  <a:pt x="7775517" y="5896627"/>
                </a:cubicBezTo>
                <a:cubicBezTo>
                  <a:pt x="7533097" y="5964515"/>
                  <a:pt x="7500165" y="5855844"/>
                  <a:pt x="7347355" y="5896627"/>
                </a:cubicBezTo>
                <a:cubicBezTo>
                  <a:pt x="7194545" y="5937410"/>
                  <a:pt x="7033781" y="5880342"/>
                  <a:pt x="6919194" y="5896627"/>
                </a:cubicBezTo>
                <a:cubicBezTo>
                  <a:pt x="6804607" y="5912912"/>
                  <a:pt x="6670271" y="5883779"/>
                  <a:pt x="6491032" y="5896627"/>
                </a:cubicBezTo>
                <a:cubicBezTo>
                  <a:pt x="6311793" y="5909475"/>
                  <a:pt x="6011999" y="5886423"/>
                  <a:pt x="5762000" y="5896627"/>
                </a:cubicBezTo>
                <a:cubicBezTo>
                  <a:pt x="5512001" y="5906831"/>
                  <a:pt x="5504030" y="5855004"/>
                  <a:pt x="5409056" y="5896627"/>
                </a:cubicBezTo>
                <a:cubicBezTo>
                  <a:pt x="5314082" y="5938250"/>
                  <a:pt x="5044505" y="5835457"/>
                  <a:pt x="4830460" y="5896627"/>
                </a:cubicBezTo>
                <a:cubicBezTo>
                  <a:pt x="4616415" y="5957797"/>
                  <a:pt x="4634048" y="5880647"/>
                  <a:pt x="4477515" y="5896627"/>
                </a:cubicBezTo>
                <a:cubicBezTo>
                  <a:pt x="4320983" y="5912607"/>
                  <a:pt x="4223896" y="5847603"/>
                  <a:pt x="4049354" y="5896627"/>
                </a:cubicBezTo>
                <a:cubicBezTo>
                  <a:pt x="3874812" y="5945651"/>
                  <a:pt x="3714061" y="5893243"/>
                  <a:pt x="3545975" y="5896627"/>
                </a:cubicBezTo>
                <a:cubicBezTo>
                  <a:pt x="3377889" y="5900011"/>
                  <a:pt x="3211455" y="5864260"/>
                  <a:pt x="2967378" y="5896627"/>
                </a:cubicBezTo>
                <a:cubicBezTo>
                  <a:pt x="2723301" y="5928994"/>
                  <a:pt x="2587330" y="5835207"/>
                  <a:pt x="2313564" y="5896627"/>
                </a:cubicBezTo>
                <a:cubicBezTo>
                  <a:pt x="2039798" y="5958047"/>
                  <a:pt x="1904816" y="5886770"/>
                  <a:pt x="1584532" y="5896627"/>
                </a:cubicBezTo>
                <a:cubicBezTo>
                  <a:pt x="1264248" y="5906484"/>
                  <a:pt x="1238593" y="5849574"/>
                  <a:pt x="982791" y="5896627"/>
                </a:cubicBezTo>
                <a:cubicBezTo>
                  <a:pt x="434540" y="5863195"/>
                  <a:pt x="6772" y="5306783"/>
                  <a:pt x="0" y="4913836"/>
                </a:cubicBezTo>
                <a:cubicBezTo>
                  <a:pt x="-64250" y="4645548"/>
                  <a:pt x="62551" y="4468936"/>
                  <a:pt x="0" y="4352258"/>
                </a:cubicBezTo>
                <a:cubicBezTo>
                  <a:pt x="-62551" y="4235580"/>
                  <a:pt x="13283" y="4056440"/>
                  <a:pt x="0" y="3790680"/>
                </a:cubicBezTo>
                <a:cubicBezTo>
                  <a:pt x="-13283" y="3524920"/>
                  <a:pt x="10235" y="3499175"/>
                  <a:pt x="0" y="3268413"/>
                </a:cubicBezTo>
                <a:cubicBezTo>
                  <a:pt x="-10235" y="3037651"/>
                  <a:pt x="11307" y="2873140"/>
                  <a:pt x="0" y="2706835"/>
                </a:cubicBezTo>
                <a:cubicBezTo>
                  <a:pt x="-11307" y="2540530"/>
                  <a:pt x="34225" y="2291103"/>
                  <a:pt x="0" y="2184568"/>
                </a:cubicBezTo>
                <a:cubicBezTo>
                  <a:pt x="-34225" y="2078033"/>
                  <a:pt x="13371" y="1874454"/>
                  <a:pt x="0" y="1662300"/>
                </a:cubicBezTo>
                <a:cubicBezTo>
                  <a:pt x="-13371" y="1450146"/>
                  <a:pt x="15125" y="1152664"/>
                  <a:pt x="0" y="982791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algn="ctr" eaLnBrk="1"/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4562485" y="3953469"/>
            <a:ext cx="2011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号码</a:t>
            </a:r>
            <a:endParaRPr lang="zh-CN" altLang="en-US" sz="54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1" name="文本框 6"/>
          <p:cNvSpPr txBox="1"/>
          <p:nvPr/>
        </p:nvSpPr>
        <p:spPr>
          <a:xfrm>
            <a:off x="8074036" y="5376866"/>
            <a:ext cx="29354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吃</a:t>
            </a:r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晚饭</a:t>
            </a:r>
            <a:r>
              <a:rPr lang="zh-CN" altLang="en-US" sz="54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。</a:t>
            </a:r>
            <a:r>
              <a:rPr lang="zh-CN" altLang="en-US" sz="5400" b="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 </a:t>
            </a:r>
            <a:endParaRPr lang="zh-CN" altLang="en-US" sz="6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6"/>
          <p:cNvSpPr txBox="1"/>
          <p:nvPr/>
        </p:nvSpPr>
        <p:spPr>
          <a:xfrm>
            <a:off x="6018557" y="4011604"/>
            <a:ext cx="32201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dirty="0"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是多少？</a:t>
            </a:r>
            <a:endParaRPr lang="zh-CN" altLang="en-US" sz="6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6"/>
          <p:cNvSpPr txBox="1"/>
          <p:nvPr/>
        </p:nvSpPr>
        <p:spPr>
          <a:xfrm>
            <a:off x="5350272" y="5380856"/>
            <a:ext cx="29354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在朋友家</a:t>
            </a:r>
            <a:endParaRPr lang="zh-CN" altLang="en-US" sz="6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6"/>
          <p:cNvSpPr txBox="1"/>
          <p:nvPr/>
        </p:nvSpPr>
        <p:spPr>
          <a:xfrm>
            <a:off x="4573574" y="5448304"/>
            <a:ext cx="792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他</a:t>
            </a:r>
            <a:endParaRPr lang="zh-CN" altLang="en-US" sz="6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6"/>
          <p:cNvSpPr txBox="1"/>
          <p:nvPr/>
        </p:nvSpPr>
        <p:spPr>
          <a:xfrm>
            <a:off x="3001938" y="5448304"/>
            <a:ext cx="16587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现在</a:t>
            </a:r>
            <a:endParaRPr lang="zh-CN" altLang="en-US" sz="6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3194333" y="4011604"/>
            <a:ext cx="2011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手机</a:t>
            </a:r>
            <a:endParaRPr lang="zh-CN" altLang="en-US" sz="6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6"/>
          <p:cNvSpPr txBox="1"/>
          <p:nvPr/>
        </p:nvSpPr>
        <p:spPr>
          <a:xfrm>
            <a:off x="3334048" y="6833790"/>
            <a:ext cx="16587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不用</a:t>
            </a:r>
            <a:endParaRPr lang="zh-CN" altLang="en-US" sz="6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6"/>
          <p:cNvSpPr txBox="1"/>
          <p:nvPr/>
        </p:nvSpPr>
        <p:spPr>
          <a:xfrm>
            <a:off x="4774208" y="6833790"/>
            <a:ext cx="180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谢！</a:t>
            </a:r>
            <a:endParaRPr lang="zh-CN" altLang="en-US" sz="60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可选过程 5"/>
          <p:cNvSpPr/>
          <p:nvPr/>
        </p:nvSpPr>
        <p:spPr bwMode="auto">
          <a:xfrm>
            <a:off x="1893888" y="3292624"/>
            <a:ext cx="9433048" cy="5749607"/>
          </a:xfrm>
          <a:custGeom>
            <a:avLst/>
            <a:gdLst>
              <a:gd name="connsiteX0" fmla="*/ 0 w 9433048"/>
              <a:gd name="connsiteY0" fmla="*/ 958268 h 5749607"/>
              <a:gd name="connsiteX1" fmla="*/ 958268 w 9433048"/>
              <a:gd name="connsiteY1" fmla="*/ 0 h 5749607"/>
              <a:gd name="connsiteX2" fmla="*/ 1611626 w 9433048"/>
              <a:gd name="connsiteY2" fmla="*/ 0 h 5749607"/>
              <a:gd name="connsiteX3" fmla="*/ 2189820 w 9433048"/>
              <a:gd name="connsiteY3" fmla="*/ 0 h 5749607"/>
              <a:gd name="connsiteX4" fmla="*/ 2768013 w 9433048"/>
              <a:gd name="connsiteY4" fmla="*/ 0 h 5749607"/>
              <a:gd name="connsiteX5" fmla="*/ 3271041 w 9433048"/>
              <a:gd name="connsiteY5" fmla="*/ 0 h 5749607"/>
              <a:gd name="connsiteX6" fmla="*/ 3849234 w 9433048"/>
              <a:gd name="connsiteY6" fmla="*/ 0 h 5749607"/>
              <a:gd name="connsiteX7" fmla="*/ 4277097 w 9433048"/>
              <a:gd name="connsiteY7" fmla="*/ 0 h 5749607"/>
              <a:gd name="connsiteX8" fmla="*/ 4855290 w 9433048"/>
              <a:gd name="connsiteY8" fmla="*/ 0 h 5749607"/>
              <a:gd name="connsiteX9" fmla="*/ 5283153 w 9433048"/>
              <a:gd name="connsiteY9" fmla="*/ 0 h 5749607"/>
              <a:gd name="connsiteX10" fmla="*/ 6011677 w 9433048"/>
              <a:gd name="connsiteY10" fmla="*/ 0 h 5749607"/>
              <a:gd name="connsiteX11" fmla="*/ 6514705 w 9433048"/>
              <a:gd name="connsiteY11" fmla="*/ 0 h 5749607"/>
              <a:gd name="connsiteX12" fmla="*/ 6867403 w 9433048"/>
              <a:gd name="connsiteY12" fmla="*/ 0 h 5749607"/>
              <a:gd name="connsiteX13" fmla="*/ 7595926 w 9433048"/>
              <a:gd name="connsiteY13" fmla="*/ 0 h 5749607"/>
              <a:gd name="connsiteX14" fmla="*/ 7948624 w 9433048"/>
              <a:gd name="connsiteY14" fmla="*/ 0 h 5749607"/>
              <a:gd name="connsiteX15" fmla="*/ 8474780 w 9433048"/>
              <a:gd name="connsiteY15" fmla="*/ 0 h 5749607"/>
              <a:gd name="connsiteX16" fmla="*/ 9433048 w 9433048"/>
              <a:gd name="connsiteY16" fmla="*/ 958268 h 5749607"/>
              <a:gd name="connsiteX17" fmla="*/ 9433048 w 9433048"/>
              <a:gd name="connsiteY17" fmla="*/ 1582511 h 5749607"/>
              <a:gd name="connsiteX18" fmla="*/ 9433048 w 9433048"/>
              <a:gd name="connsiteY18" fmla="*/ 2130093 h 5749607"/>
              <a:gd name="connsiteX19" fmla="*/ 9433048 w 9433048"/>
              <a:gd name="connsiteY19" fmla="*/ 2562682 h 5749607"/>
              <a:gd name="connsiteX20" fmla="*/ 9433048 w 9433048"/>
              <a:gd name="connsiteY20" fmla="*/ 3071933 h 5749607"/>
              <a:gd name="connsiteX21" fmla="*/ 9433048 w 9433048"/>
              <a:gd name="connsiteY21" fmla="*/ 3504522 h 5749607"/>
              <a:gd name="connsiteX22" fmla="*/ 9433048 w 9433048"/>
              <a:gd name="connsiteY22" fmla="*/ 4013773 h 5749607"/>
              <a:gd name="connsiteX23" fmla="*/ 9433048 w 9433048"/>
              <a:gd name="connsiteY23" fmla="*/ 4791339 h 5749607"/>
              <a:gd name="connsiteX24" fmla="*/ 8474780 w 9433048"/>
              <a:gd name="connsiteY24" fmla="*/ 5749607 h 5749607"/>
              <a:gd name="connsiteX25" fmla="*/ 7896587 w 9433048"/>
              <a:gd name="connsiteY25" fmla="*/ 5749607 h 5749607"/>
              <a:gd name="connsiteX26" fmla="*/ 7468724 w 9433048"/>
              <a:gd name="connsiteY26" fmla="*/ 5749607 h 5749607"/>
              <a:gd name="connsiteX27" fmla="*/ 6740200 w 9433048"/>
              <a:gd name="connsiteY27" fmla="*/ 5749607 h 5749607"/>
              <a:gd name="connsiteX28" fmla="*/ 6162007 w 9433048"/>
              <a:gd name="connsiteY28" fmla="*/ 5749607 h 5749607"/>
              <a:gd name="connsiteX29" fmla="*/ 5583814 w 9433048"/>
              <a:gd name="connsiteY29" fmla="*/ 5749607 h 5749607"/>
              <a:gd name="connsiteX30" fmla="*/ 5005621 w 9433048"/>
              <a:gd name="connsiteY30" fmla="*/ 5749607 h 5749607"/>
              <a:gd name="connsiteX31" fmla="*/ 4502593 w 9433048"/>
              <a:gd name="connsiteY31" fmla="*/ 5749607 h 5749607"/>
              <a:gd name="connsiteX32" fmla="*/ 4149895 w 9433048"/>
              <a:gd name="connsiteY32" fmla="*/ 5749607 h 5749607"/>
              <a:gd name="connsiteX33" fmla="*/ 3722032 w 9433048"/>
              <a:gd name="connsiteY33" fmla="*/ 5749607 h 5749607"/>
              <a:gd name="connsiteX34" fmla="*/ 3068673 w 9433048"/>
              <a:gd name="connsiteY34" fmla="*/ 5749607 h 5749607"/>
              <a:gd name="connsiteX35" fmla="*/ 2640810 w 9433048"/>
              <a:gd name="connsiteY35" fmla="*/ 5749607 h 5749607"/>
              <a:gd name="connsiteX36" fmla="*/ 1912287 w 9433048"/>
              <a:gd name="connsiteY36" fmla="*/ 5749607 h 5749607"/>
              <a:gd name="connsiteX37" fmla="*/ 958268 w 9433048"/>
              <a:gd name="connsiteY37" fmla="*/ 5749607 h 5749607"/>
              <a:gd name="connsiteX38" fmla="*/ 0 w 9433048"/>
              <a:gd name="connsiteY38" fmla="*/ 4791339 h 5749607"/>
              <a:gd name="connsiteX39" fmla="*/ 0 w 9433048"/>
              <a:gd name="connsiteY39" fmla="*/ 4358750 h 5749607"/>
              <a:gd name="connsiteX40" fmla="*/ 0 w 9433048"/>
              <a:gd name="connsiteY40" fmla="*/ 3926160 h 5749607"/>
              <a:gd name="connsiteX41" fmla="*/ 0 w 9433048"/>
              <a:gd name="connsiteY41" fmla="*/ 3416909 h 5749607"/>
              <a:gd name="connsiteX42" fmla="*/ 0 w 9433048"/>
              <a:gd name="connsiteY42" fmla="*/ 2984320 h 5749607"/>
              <a:gd name="connsiteX43" fmla="*/ 0 w 9433048"/>
              <a:gd name="connsiteY43" fmla="*/ 2475069 h 5749607"/>
              <a:gd name="connsiteX44" fmla="*/ 0 w 9433048"/>
              <a:gd name="connsiteY44" fmla="*/ 1965818 h 5749607"/>
              <a:gd name="connsiteX45" fmla="*/ 0 w 9433048"/>
              <a:gd name="connsiteY45" fmla="*/ 958268 h 574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433048" h="5749607" extrusionOk="0">
                <a:moveTo>
                  <a:pt x="0" y="958268"/>
                </a:moveTo>
                <a:cubicBezTo>
                  <a:pt x="-81846" y="391205"/>
                  <a:pt x="416611" y="-155012"/>
                  <a:pt x="958268" y="0"/>
                </a:cubicBezTo>
                <a:cubicBezTo>
                  <a:pt x="1141016" y="-73527"/>
                  <a:pt x="1420146" y="41678"/>
                  <a:pt x="1611626" y="0"/>
                </a:cubicBezTo>
                <a:cubicBezTo>
                  <a:pt x="1803106" y="-41678"/>
                  <a:pt x="2022985" y="1433"/>
                  <a:pt x="2189820" y="0"/>
                </a:cubicBezTo>
                <a:cubicBezTo>
                  <a:pt x="2356655" y="-1433"/>
                  <a:pt x="2639673" y="28135"/>
                  <a:pt x="2768013" y="0"/>
                </a:cubicBezTo>
                <a:cubicBezTo>
                  <a:pt x="2896353" y="-28135"/>
                  <a:pt x="3087389" y="48604"/>
                  <a:pt x="3271041" y="0"/>
                </a:cubicBezTo>
                <a:cubicBezTo>
                  <a:pt x="3454693" y="-48604"/>
                  <a:pt x="3732847" y="56018"/>
                  <a:pt x="3849234" y="0"/>
                </a:cubicBezTo>
                <a:cubicBezTo>
                  <a:pt x="3965621" y="-56018"/>
                  <a:pt x="4131229" y="19099"/>
                  <a:pt x="4277097" y="0"/>
                </a:cubicBezTo>
                <a:cubicBezTo>
                  <a:pt x="4422965" y="-19099"/>
                  <a:pt x="4626055" y="18935"/>
                  <a:pt x="4855290" y="0"/>
                </a:cubicBezTo>
                <a:cubicBezTo>
                  <a:pt x="5084525" y="-18935"/>
                  <a:pt x="5186368" y="34872"/>
                  <a:pt x="5283153" y="0"/>
                </a:cubicBezTo>
                <a:cubicBezTo>
                  <a:pt x="5379938" y="-34872"/>
                  <a:pt x="5699167" y="2707"/>
                  <a:pt x="6011677" y="0"/>
                </a:cubicBezTo>
                <a:cubicBezTo>
                  <a:pt x="6324187" y="-2707"/>
                  <a:pt x="6300842" y="27023"/>
                  <a:pt x="6514705" y="0"/>
                </a:cubicBezTo>
                <a:cubicBezTo>
                  <a:pt x="6728568" y="-27023"/>
                  <a:pt x="6693966" y="39172"/>
                  <a:pt x="6867403" y="0"/>
                </a:cubicBezTo>
                <a:cubicBezTo>
                  <a:pt x="7040840" y="-39172"/>
                  <a:pt x="7232707" y="68922"/>
                  <a:pt x="7595926" y="0"/>
                </a:cubicBezTo>
                <a:cubicBezTo>
                  <a:pt x="7959145" y="-68922"/>
                  <a:pt x="7781812" y="32763"/>
                  <a:pt x="7948624" y="0"/>
                </a:cubicBezTo>
                <a:cubicBezTo>
                  <a:pt x="8115436" y="-32763"/>
                  <a:pt x="8278587" y="51410"/>
                  <a:pt x="8474780" y="0"/>
                </a:cubicBezTo>
                <a:cubicBezTo>
                  <a:pt x="8954764" y="75929"/>
                  <a:pt x="9416154" y="399615"/>
                  <a:pt x="9433048" y="958268"/>
                </a:cubicBezTo>
                <a:cubicBezTo>
                  <a:pt x="9462115" y="1152482"/>
                  <a:pt x="9392089" y="1315849"/>
                  <a:pt x="9433048" y="1582511"/>
                </a:cubicBezTo>
                <a:cubicBezTo>
                  <a:pt x="9474007" y="1849173"/>
                  <a:pt x="9430469" y="1974267"/>
                  <a:pt x="9433048" y="2130093"/>
                </a:cubicBezTo>
                <a:cubicBezTo>
                  <a:pt x="9435627" y="2285919"/>
                  <a:pt x="9381675" y="2363041"/>
                  <a:pt x="9433048" y="2562682"/>
                </a:cubicBezTo>
                <a:cubicBezTo>
                  <a:pt x="9484421" y="2762323"/>
                  <a:pt x="9416885" y="2824100"/>
                  <a:pt x="9433048" y="3071933"/>
                </a:cubicBezTo>
                <a:cubicBezTo>
                  <a:pt x="9449211" y="3319766"/>
                  <a:pt x="9419766" y="3417687"/>
                  <a:pt x="9433048" y="3504522"/>
                </a:cubicBezTo>
                <a:cubicBezTo>
                  <a:pt x="9446330" y="3591357"/>
                  <a:pt x="9398493" y="3759155"/>
                  <a:pt x="9433048" y="4013773"/>
                </a:cubicBezTo>
                <a:cubicBezTo>
                  <a:pt x="9467603" y="4268391"/>
                  <a:pt x="9349291" y="4586828"/>
                  <a:pt x="9433048" y="4791339"/>
                </a:cubicBezTo>
                <a:cubicBezTo>
                  <a:pt x="9470277" y="5361028"/>
                  <a:pt x="9010825" y="5725668"/>
                  <a:pt x="8474780" y="5749607"/>
                </a:cubicBezTo>
                <a:cubicBezTo>
                  <a:pt x="8311435" y="5785355"/>
                  <a:pt x="8121814" y="5702323"/>
                  <a:pt x="7896587" y="5749607"/>
                </a:cubicBezTo>
                <a:cubicBezTo>
                  <a:pt x="7671360" y="5796891"/>
                  <a:pt x="7606251" y="5728462"/>
                  <a:pt x="7468724" y="5749607"/>
                </a:cubicBezTo>
                <a:cubicBezTo>
                  <a:pt x="7331197" y="5770752"/>
                  <a:pt x="6897149" y="5715239"/>
                  <a:pt x="6740200" y="5749607"/>
                </a:cubicBezTo>
                <a:cubicBezTo>
                  <a:pt x="6583251" y="5783975"/>
                  <a:pt x="6390527" y="5714706"/>
                  <a:pt x="6162007" y="5749607"/>
                </a:cubicBezTo>
                <a:cubicBezTo>
                  <a:pt x="5933487" y="5784508"/>
                  <a:pt x="5783948" y="5735548"/>
                  <a:pt x="5583814" y="5749607"/>
                </a:cubicBezTo>
                <a:cubicBezTo>
                  <a:pt x="5383680" y="5763666"/>
                  <a:pt x="5234580" y="5687648"/>
                  <a:pt x="5005621" y="5749607"/>
                </a:cubicBezTo>
                <a:cubicBezTo>
                  <a:pt x="4776662" y="5811566"/>
                  <a:pt x="4749428" y="5691615"/>
                  <a:pt x="4502593" y="5749607"/>
                </a:cubicBezTo>
                <a:cubicBezTo>
                  <a:pt x="4255758" y="5807599"/>
                  <a:pt x="4295554" y="5739708"/>
                  <a:pt x="4149895" y="5749607"/>
                </a:cubicBezTo>
                <a:cubicBezTo>
                  <a:pt x="4004236" y="5759506"/>
                  <a:pt x="3934984" y="5719296"/>
                  <a:pt x="3722032" y="5749607"/>
                </a:cubicBezTo>
                <a:cubicBezTo>
                  <a:pt x="3509080" y="5779918"/>
                  <a:pt x="3309131" y="5673707"/>
                  <a:pt x="3068673" y="5749607"/>
                </a:cubicBezTo>
                <a:cubicBezTo>
                  <a:pt x="2828215" y="5825507"/>
                  <a:pt x="2797684" y="5716779"/>
                  <a:pt x="2640810" y="5749607"/>
                </a:cubicBezTo>
                <a:cubicBezTo>
                  <a:pt x="2483936" y="5782435"/>
                  <a:pt x="2151663" y="5748075"/>
                  <a:pt x="1912287" y="5749607"/>
                </a:cubicBezTo>
                <a:cubicBezTo>
                  <a:pt x="1672911" y="5751139"/>
                  <a:pt x="1417695" y="5709644"/>
                  <a:pt x="958268" y="5749607"/>
                </a:cubicBezTo>
                <a:cubicBezTo>
                  <a:pt x="542571" y="5740631"/>
                  <a:pt x="117003" y="5339521"/>
                  <a:pt x="0" y="4791339"/>
                </a:cubicBezTo>
                <a:cubicBezTo>
                  <a:pt x="-34814" y="4601268"/>
                  <a:pt x="40071" y="4558310"/>
                  <a:pt x="0" y="4358750"/>
                </a:cubicBezTo>
                <a:cubicBezTo>
                  <a:pt x="-40071" y="4159190"/>
                  <a:pt x="16700" y="4101098"/>
                  <a:pt x="0" y="3926160"/>
                </a:cubicBezTo>
                <a:cubicBezTo>
                  <a:pt x="-16700" y="3751222"/>
                  <a:pt x="55577" y="3630525"/>
                  <a:pt x="0" y="3416909"/>
                </a:cubicBezTo>
                <a:cubicBezTo>
                  <a:pt x="-55577" y="3203293"/>
                  <a:pt x="29062" y="3103179"/>
                  <a:pt x="0" y="2984320"/>
                </a:cubicBezTo>
                <a:cubicBezTo>
                  <a:pt x="-29062" y="2865461"/>
                  <a:pt x="14932" y="2676747"/>
                  <a:pt x="0" y="2475069"/>
                </a:cubicBezTo>
                <a:cubicBezTo>
                  <a:pt x="-14932" y="2273391"/>
                  <a:pt x="8020" y="2157622"/>
                  <a:pt x="0" y="1965818"/>
                </a:cubicBezTo>
                <a:cubicBezTo>
                  <a:pt x="-8020" y="1774014"/>
                  <a:pt x="103926" y="1270947"/>
                  <a:pt x="0" y="958268"/>
                </a:cubicBezTo>
                <a:close/>
              </a:path>
            </a:pathLst>
          </a:custGeom>
          <a:noFill/>
          <a:ln>
            <a:solidFill>
              <a:schemeClr val="tx1">
                <a:alpha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7784" y="1267277"/>
            <a:ext cx="1370428" cy="1449694"/>
            <a:chOff x="1446031" y="1671222"/>
            <a:chExt cx="3960000" cy="3960000"/>
          </a:xfrm>
          <a:solidFill>
            <a:srgbClr val="008000"/>
          </a:solidFill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014693" y="-160315"/>
                    <a:pt x="3119534" y="31540"/>
                    <a:pt x="3960000" y="0"/>
                  </a:cubicBezTo>
                  <a:cubicBezTo>
                    <a:pt x="4066527" y="836886"/>
                    <a:pt x="3955613" y="2134761"/>
                    <a:pt x="3960000" y="3960000"/>
                  </a:cubicBezTo>
                  <a:cubicBezTo>
                    <a:pt x="3177661" y="3995529"/>
                    <a:pt x="1820047" y="4052175"/>
                    <a:pt x="0" y="3960000"/>
                  </a:cubicBezTo>
                  <a:cubicBezTo>
                    <a:pt x="-140343" y="2641269"/>
                    <a:pt x="8741" y="399374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618567" y="-145620"/>
                    <a:pt x="2049868" y="49557"/>
                    <a:pt x="3960000" y="0"/>
                  </a:cubicBezTo>
                  <a:cubicBezTo>
                    <a:pt x="3958734" y="1698331"/>
                    <a:pt x="3825807" y="3381119"/>
                    <a:pt x="3960000" y="3960000"/>
                  </a:cubicBezTo>
                  <a:cubicBezTo>
                    <a:pt x="2957675" y="4065645"/>
                    <a:pt x="1199316" y="4020591"/>
                    <a:pt x="0" y="3960000"/>
                  </a:cubicBezTo>
                  <a:cubicBezTo>
                    <a:pt x="117638" y="3079792"/>
                    <a:pt x="95567" y="725977"/>
                    <a:pt x="0" y="0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60400" y="-72084"/>
                    <a:pt x="1775713" y="-135977"/>
                    <a:pt x="2479643" y="0"/>
                  </a:cubicBezTo>
                  <a:cubicBezTo>
                    <a:pt x="2486419" y="875630"/>
                    <a:pt x="2528542" y="1431074"/>
                    <a:pt x="2479643" y="2479643"/>
                  </a:cubicBezTo>
                  <a:cubicBezTo>
                    <a:pt x="1919943" y="2591068"/>
                    <a:pt x="454928" y="2366346"/>
                    <a:pt x="0" y="2479643"/>
                  </a:cubicBezTo>
                  <a:cubicBezTo>
                    <a:pt x="54396" y="1536593"/>
                    <a:pt x="106328" y="502612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776068" y="80470"/>
                    <a:pt x="1394589" y="-114615"/>
                    <a:pt x="2479643" y="0"/>
                  </a:cubicBezTo>
                  <a:cubicBezTo>
                    <a:pt x="2545918" y="690543"/>
                    <a:pt x="2432492" y="1385770"/>
                    <a:pt x="2479643" y="2479643"/>
                  </a:cubicBezTo>
                  <a:cubicBezTo>
                    <a:pt x="1384164" y="2310697"/>
                    <a:pt x="843749" y="2602163"/>
                    <a:pt x="0" y="2479643"/>
                  </a:cubicBezTo>
                  <a:cubicBezTo>
                    <a:pt x="93761" y="1917031"/>
                    <a:pt x="126567" y="9956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040181" y="1522873"/>
            <a:ext cx="3960439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783995" y="1571272"/>
            <a:ext cx="256627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    文</a:t>
            </a:r>
            <a:endParaRPr lang="zh-CN" altLang="zh-CN" sz="5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73808" y="1700947"/>
            <a:ext cx="977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3.2</a:t>
            </a:r>
            <a:endParaRPr lang="zh-CN" altLang="en-US" sz="3200" dirty="0"/>
          </a:p>
        </p:txBody>
      </p:sp>
      <p:sp>
        <p:nvSpPr>
          <p:cNvPr id="13" name="流程图: 可选过程 12"/>
          <p:cNvSpPr/>
          <p:nvPr/>
        </p:nvSpPr>
        <p:spPr bwMode="auto">
          <a:xfrm>
            <a:off x="1893886" y="3292624"/>
            <a:ext cx="9433049" cy="5749607"/>
          </a:xfrm>
          <a:custGeom>
            <a:avLst/>
            <a:gdLst>
              <a:gd name="connsiteX0" fmla="*/ 0 w 9433049"/>
              <a:gd name="connsiteY0" fmla="*/ 958268 h 5749607"/>
              <a:gd name="connsiteX1" fmla="*/ 958268 w 9433049"/>
              <a:gd name="connsiteY1" fmla="*/ 0 h 5749607"/>
              <a:gd name="connsiteX2" fmla="*/ 1536461 w 9433049"/>
              <a:gd name="connsiteY2" fmla="*/ 0 h 5749607"/>
              <a:gd name="connsiteX3" fmla="*/ 2189820 w 9433049"/>
              <a:gd name="connsiteY3" fmla="*/ 0 h 5749607"/>
              <a:gd name="connsiteX4" fmla="*/ 2692848 w 9433049"/>
              <a:gd name="connsiteY4" fmla="*/ 0 h 5749607"/>
              <a:gd name="connsiteX5" fmla="*/ 3195876 w 9433049"/>
              <a:gd name="connsiteY5" fmla="*/ 0 h 5749607"/>
              <a:gd name="connsiteX6" fmla="*/ 3698904 w 9433049"/>
              <a:gd name="connsiteY6" fmla="*/ 0 h 5749607"/>
              <a:gd name="connsiteX7" fmla="*/ 4277098 w 9433049"/>
              <a:gd name="connsiteY7" fmla="*/ 0 h 5749607"/>
              <a:gd name="connsiteX8" fmla="*/ 4930456 w 9433049"/>
              <a:gd name="connsiteY8" fmla="*/ 0 h 5749607"/>
              <a:gd name="connsiteX9" fmla="*/ 5658980 w 9433049"/>
              <a:gd name="connsiteY9" fmla="*/ 0 h 5749607"/>
              <a:gd name="connsiteX10" fmla="*/ 6086843 w 9433049"/>
              <a:gd name="connsiteY10" fmla="*/ 0 h 5749607"/>
              <a:gd name="connsiteX11" fmla="*/ 6589871 w 9433049"/>
              <a:gd name="connsiteY11" fmla="*/ 0 h 5749607"/>
              <a:gd name="connsiteX12" fmla="*/ 7243229 w 9433049"/>
              <a:gd name="connsiteY12" fmla="*/ 0 h 5749607"/>
              <a:gd name="connsiteX13" fmla="*/ 7896588 w 9433049"/>
              <a:gd name="connsiteY13" fmla="*/ 0 h 5749607"/>
              <a:gd name="connsiteX14" fmla="*/ 8474781 w 9433049"/>
              <a:gd name="connsiteY14" fmla="*/ 0 h 5749607"/>
              <a:gd name="connsiteX15" fmla="*/ 9433049 w 9433049"/>
              <a:gd name="connsiteY15" fmla="*/ 958268 h 5749607"/>
              <a:gd name="connsiteX16" fmla="*/ 9433049 w 9433049"/>
              <a:gd name="connsiteY16" fmla="*/ 1429188 h 5749607"/>
              <a:gd name="connsiteX17" fmla="*/ 9433049 w 9433049"/>
              <a:gd name="connsiteY17" fmla="*/ 1861778 h 5749607"/>
              <a:gd name="connsiteX18" fmla="*/ 9433049 w 9433049"/>
              <a:gd name="connsiteY18" fmla="*/ 2486021 h 5749607"/>
              <a:gd name="connsiteX19" fmla="*/ 9433049 w 9433049"/>
              <a:gd name="connsiteY19" fmla="*/ 2995271 h 5749607"/>
              <a:gd name="connsiteX20" fmla="*/ 9433049 w 9433049"/>
              <a:gd name="connsiteY20" fmla="*/ 3504522 h 5749607"/>
              <a:gd name="connsiteX21" fmla="*/ 9433049 w 9433049"/>
              <a:gd name="connsiteY21" fmla="*/ 4090435 h 5749607"/>
              <a:gd name="connsiteX22" fmla="*/ 9433049 w 9433049"/>
              <a:gd name="connsiteY22" fmla="*/ 4791339 h 5749607"/>
              <a:gd name="connsiteX23" fmla="*/ 8474781 w 9433049"/>
              <a:gd name="connsiteY23" fmla="*/ 5749607 h 5749607"/>
              <a:gd name="connsiteX24" fmla="*/ 7896588 w 9433049"/>
              <a:gd name="connsiteY24" fmla="*/ 5749607 h 5749607"/>
              <a:gd name="connsiteX25" fmla="*/ 7543890 w 9433049"/>
              <a:gd name="connsiteY25" fmla="*/ 5749607 h 5749607"/>
              <a:gd name="connsiteX26" fmla="*/ 6965696 w 9433049"/>
              <a:gd name="connsiteY26" fmla="*/ 5749607 h 5749607"/>
              <a:gd name="connsiteX27" fmla="*/ 6312338 w 9433049"/>
              <a:gd name="connsiteY27" fmla="*/ 5749607 h 5749607"/>
              <a:gd name="connsiteX28" fmla="*/ 5583814 w 9433049"/>
              <a:gd name="connsiteY28" fmla="*/ 5749607 h 5749607"/>
              <a:gd name="connsiteX29" fmla="*/ 5155951 w 9433049"/>
              <a:gd name="connsiteY29" fmla="*/ 5749607 h 5749607"/>
              <a:gd name="connsiteX30" fmla="*/ 4427428 w 9433049"/>
              <a:gd name="connsiteY30" fmla="*/ 5749607 h 5749607"/>
              <a:gd name="connsiteX31" fmla="*/ 3698904 w 9433049"/>
              <a:gd name="connsiteY31" fmla="*/ 5749607 h 5749607"/>
              <a:gd name="connsiteX32" fmla="*/ 3045546 w 9433049"/>
              <a:gd name="connsiteY32" fmla="*/ 5749607 h 5749607"/>
              <a:gd name="connsiteX33" fmla="*/ 2692848 w 9433049"/>
              <a:gd name="connsiteY33" fmla="*/ 5749607 h 5749607"/>
              <a:gd name="connsiteX34" fmla="*/ 2340150 w 9433049"/>
              <a:gd name="connsiteY34" fmla="*/ 5749607 h 5749607"/>
              <a:gd name="connsiteX35" fmla="*/ 1611626 w 9433049"/>
              <a:gd name="connsiteY35" fmla="*/ 5749607 h 5749607"/>
              <a:gd name="connsiteX36" fmla="*/ 958268 w 9433049"/>
              <a:gd name="connsiteY36" fmla="*/ 5749607 h 5749607"/>
              <a:gd name="connsiteX37" fmla="*/ 0 w 9433049"/>
              <a:gd name="connsiteY37" fmla="*/ 4791339 h 5749607"/>
              <a:gd name="connsiteX38" fmla="*/ 0 w 9433049"/>
              <a:gd name="connsiteY38" fmla="*/ 4205427 h 5749607"/>
              <a:gd name="connsiteX39" fmla="*/ 0 w 9433049"/>
              <a:gd name="connsiteY39" fmla="*/ 3657845 h 5749607"/>
              <a:gd name="connsiteX40" fmla="*/ 0 w 9433049"/>
              <a:gd name="connsiteY40" fmla="*/ 3071933 h 5749607"/>
              <a:gd name="connsiteX41" fmla="*/ 0 w 9433049"/>
              <a:gd name="connsiteY41" fmla="*/ 2601013 h 5749607"/>
              <a:gd name="connsiteX42" fmla="*/ 0 w 9433049"/>
              <a:gd name="connsiteY42" fmla="*/ 2130093 h 5749607"/>
              <a:gd name="connsiteX43" fmla="*/ 0 w 9433049"/>
              <a:gd name="connsiteY43" fmla="*/ 1544180 h 5749607"/>
              <a:gd name="connsiteX44" fmla="*/ 0 w 9433049"/>
              <a:gd name="connsiteY44" fmla="*/ 958268 h 574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33049" h="5749607" fill="none" extrusionOk="0">
                <a:moveTo>
                  <a:pt x="0" y="958268"/>
                </a:moveTo>
                <a:cubicBezTo>
                  <a:pt x="92501" y="503644"/>
                  <a:pt x="463656" y="-110340"/>
                  <a:pt x="958268" y="0"/>
                </a:cubicBezTo>
                <a:cubicBezTo>
                  <a:pt x="1098150" y="-37730"/>
                  <a:pt x="1403791" y="38867"/>
                  <a:pt x="1536461" y="0"/>
                </a:cubicBezTo>
                <a:cubicBezTo>
                  <a:pt x="1669131" y="-38867"/>
                  <a:pt x="1946890" y="3846"/>
                  <a:pt x="2189820" y="0"/>
                </a:cubicBezTo>
                <a:cubicBezTo>
                  <a:pt x="2432750" y="-3846"/>
                  <a:pt x="2507621" y="25073"/>
                  <a:pt x="2692848" y="0"/>
                </a:cubicBezTo>
                <a:cubicBezTo>
                  <a:pt x="2878075" y="-25073"/>
                  <a:pt x="3077509" y="56798"/>
                  <a:pt x="3195876" y="0"/>
                </a:cubicBezTo>
                <a:cubicBezTo>
                  <a:pt x="3314243" y="-56798"/>
                  <a:pt x="3492129" y="47515"/>
                  <a:pt x="3698904" y="0"/>
                </a:cubicBezTo>
                <a:cubicBezTo>
                  <a:pt x="3905679" y="-47515"/>
                  <a:pt x="4066103" y="51726"/>
                  <a:pt x="4277098" y="0"/>
                </a:cubicBezTo>
                <a:cubicBezTo>
                  <a:pt x="4488093" y="-51726"/>
                  <a:pt x="4658354" y="16523"/>
                  <a:pt x="4930456" y="0"/>
                </a:cubicBezTo>
                <a:cubicBezTo>
                  <a:pt x="5202558" y="-16523"/>
                  <a:pt x="5326723" y="46605"/>
                  <a:pt x="5658980" y="0"/>
                </a:cubicBezTo>
                <a:cubicBezTo>
                  <a:pt x="5991237" y="-46605"/>
                  <a:pt x="5900377" y="32846"/>
                  <a:pt x="6086843" y="0"/>
                </a:cubicBezTo>
                <a:cubicBezTo>
                  <a:pt x="6273309" y="-32846"/>
                  <a:pt x="6470131" y="28504"/>
                  <a:pt x="6589871" y="0"/>
                </a:cubicBezTo>
                <a:cubicBezTo>
                  <a:pt x="6709611" y="-28504"/>
                  <a:pt x="6939616" y="3104"/>
                  <a:pt x="7243229" y="0"/>
                </a:cubicBezTo>
                <a:cubicBezTo>
                  <a:pt x="7546842" y="-3104"/>
                  <a:pt x="7579078" y="73632"/>
                  <a:pt x="7896588" y="0"/>
                </a:cubicBezTo>
                <a:cubicBezTo>
                  <a:pt x="8214098" y="-73632"/>
                  <a:pt x="8238347" y="17746"/>
                  <a:pt x="8474781" y="0"/>
                </a:cubicBezTo>
                <a:cubicBezTo>
                  <a:pt x="8894224" y="45773"/>
                  <a:pt x="9495060" y="422340"/>
                  <a:pt x="9433049" y="958268"/>
                </a:cubicBezTo>
                <a:cubicBezTo>
                  <a:pt x="9481465" y="1057920"/>
                  <a:pt x="9382229" y="1320240"/>
                  <a:pt x="9433049" y="1429188"/>
                </a:cubicBezTo>
                <a:cubicBezTo>
                  <a:pt x="9483869" y="1538136"/>
                  <a:pt x="9412902" y="1665201"/>
                  <a:pt x="9433049" y="1861778"/>
                </a:cubicBezTo>
                <a:cubicBezTo>
                  <a:pt x="9453196" y="2058355"/>
                  <a:pt x="9377770" y="2176689"/>
                  <a:pt x="9433049" y="2486021"/>
                </a:cubicBezTo>
                <a:cubicBezTo>
                  <a:pt x="9488328" y="2795353"/>
                  <a:pt x="9381487" y="2886283"/>
                  <a:pt x="9433049" y="2995271"/>
                </a:cubicBezTo>
                <a:cubicBezTo>
                  <a:pt x="9484611" y="3104259"/>
                  <a:pt x="9431801" y="3282997"/>
                  <a:pt x="9433049" y="3504522"/>
                </a:cubicBezTo>
                <a:cubicBezTo>
                  <a:pt x="9434297" y="3726047"/>
                  <a:pt x="9364771" y="3903656"/>
                  <a:pt x="9433049" y="4090435"/>
                </a:cubicBezTo>
                <a:cubicBezTo>
                  <a:pt x="9501327" y="4277214"/>
                  <a:pt x="9387853" y="4622699"/>
                  <a:pt x="9433049" y="4791339"/>
                </a:cubicBezTo>
                <a:cubicBezTo>
                  <a:pt x="9413964" y="5325177"/>
                  <a:pt x="9072663" y="5697010"/>
                  <a:pt x="8474781" y="5749607"/>
                </a:cubicBezTo>
                <a:cubicBezTo>
                  <a:pt x="8341939" y="5805156"/>
                  <a:pt x="8150556" y="5724624"/>
                  <a:pt x="7896588" y="5749607"/>
                </a:cubicBezTo>
                <a:cubicBezTo>
                  <a:pt x="7642620" y="5774590"/>
                  <a:pt x="7719151" y="5731369"/>
                  <a:pt x="7543890" y="5749607"/>
                </a:cubicBezTo>
                <a:cubicBezTo>
                  <a:pt x="7368629" y="5767845"/>
                  <a:pt x="7169397" y="5734836"/>
                  <a:pt x="6965696" y="5749607"/>
                </a:cubicBezTo>
                <a:cubicBezTo>
                  <a:pt x="6761995" y="5764378"/>
                  <a:pt x="6482341" y="5722549"/>
                  <a:pt x="6312338" y="5749607"/>
                </a:cubicBezTo>
                <a:cubicBezTo>
                  <a:pt x="6142335" y="5776665"/>
                  <a:pt x="5833512" y="5735100"/>
                  <a:pt x="5583814" y="5749607"/>
                </a:cubicBezTo>
                <a:cubicBezTo>
                  <a:pt x="5334116" y="5764114"/>
                  <a:pt x="5317771" y="5715458"/>
                  <a:pt x="5155951" y="5749607"/>
                </a:cubicBezTo>
                <a:cubicBezTo>
                  <a:pt x="4994131" y="5783756"/>
                  <a:pt x="4654286" y="5739280"/>
                  <a:pt x="4427428" y="5749607"/>
                </a:cubicBezTo>
                <a:cubicBezTo>
                  <a:pt x="4200570" y="5759934"/>
                  <a:pt x="3906638" y="5726373"/>
                  <a:pt x="3698904" y="5749607"/>
                </a:cubicBezTo>
                <a:cubicBezTo>
                  <a:pt x="3491170" y="5772841"/>
                  <a:pt x="3209968" y="5681952"/>
                  <a:pt x="3045546" y="5749607"/>
                </a:cubicBezTo>
                <a:cubicBezTo>
                  <a:pt x="2881124" y="5817262"/>
                  <a:pt x="2807241" y="5724063"/>
                  <a:pt x="2692848" y="5749607"/>
                </a:cubicBezTo>
                <a:cubicBezTo>
                  <a:pt x="2578455" y="5775151"/>
                  <a:pt x="2414596" y="5716198"/>
                  <a:pt x="2340150" y="5749607"/>
                </a:cubicBezTo>
                <a:cubicBezTo>
                  <a:pt x="2265704" y="5783016"/>
                  <a:pt x="1775069" y="5669923"/>
                  <a:pt x="1611626" y="5749607"/>
                </a:cubicBezTo>
                <a:cubicBezTo>
                  <a:pt x="1448183" y="5829291"/>
                  <a:pt x="1148603" y="5718908"/>
                  <a:pt x="958268" y="5749607"/>
                </a:cubicBezTo>
                <a:cubicBezTo>
                  <a:pt x="498544" y="5732921"/>
                  <a:pt x="18177" y="5373452"/>
                  <a:pt x="0" y="4791339"/>
                </a:cubicBezTo>
                <a:cubicBezTo>
                  <a:pt x="-10654" y="4518837"/>
                  <a:pt x="10403" y="4330309"/>
                  <a:pt x="0" y="4205427"/>
                </a:cubicBezTo>
                <a:cubicBezTo>
                  <a:pt x="-10403" y="4080545"/>
                  <a:pt x="11353" y="3878143"/>
                  <a:pt x="0" y="3657845"/>
                </a:cubicBezTo>
                <a:cubicBezTo>
                  <a:pt x="-11353" y="3437547"/>
                  <a:pt x="16767" y="3250211"/>
                  <a:pt x="0" y="3071933"/>
                </a:cubicBezTo>
                <a:cubicBezTo>
                  <a:pt x="-16767" y="2893655"/>
                  <a:pt x="34831" y="2793977"/>
                  <a:pt x="0" y="2601013"/>
                </a:cubicBezTo>
                <a:cubicBezTo>
                  <a:pt x="-34831" y="2408049"/>
                  <a:pt x="50836" y="2235536"/>
                  <a:pt x="0" y="2130093"/>
                </a:cubicBezTo>
                <a:cubicBezTo>
                  <a:pt x="-50836" y="2024650"/>
                  <a:pt x="42256" y="1696081"/>
                  <a:pt x="0" y="1544180"/>
                </a:cubicBezTo>
                <a:cubicBezTo>
                  <a:pt x="-42256" y="1392279"/>
                  <a:pt x="11620" y="1151359"/>
                  <a:pt x="0" y="958268"/>
                </a:cubicBezTo>
                <a:close/>
              </a:path>
              <a:path w="9433049" h="5749607" stroke="0" extrusionOk="0">
                <a:moveTo>
                  <a:pt x="0" y="958268"/>
                </a:moveTo>
                <a:cubicBezTo>
                  <a:pt x="-81846" y="391205"/>
                  <a:pt x="416611" y="-155012"/>
                  <a:pt x="958268" y="0"/>
                </a:cubicBezTo>
                <a:cubicBezTo>
                  <a:pt x="1141016" y="-73527"/>
                  <a:pt x="1420146" y="41678"/>
                  <a:pt x="1611626" y="0"/>
                </a:cubicBezTo>
                <a:cubicBezTo>
                  <a:pt x="1803106" y="-41678"/>
                  <a:pt x="2022985" y="1433"/>
                  <a:pt x="2189820" y="0"/>
                </a:cubicBezTo>
                <a:cubicBezTo>
                  <a:pt x="2356655" y="-1433"/>
                  <a:pt x="2639673" y="28135"/>
                  <a:pt x="2768013" y="0"/>
                </a:cubicBezTo>
                <a:cubicBezTo>
                  <a:pt x="2896353" y="-28135"/>
                  <a:pt x="3087389" y="48604"/>
                  <a:pt x="3271041" y="0"/>
                </a:cubicBezTo>
                <a:cubicBezTo>
                  <a:pt x="3454693" y="-48604"/>
                  <a:pt x="3725730" y="50434"/>
                  <a:pt x="3849235" y="0"/>
                </a:cubicBezTo>
                <a:cubicBezTo>
                  <a:pt x="3972740" y="-50434"/>
                  <a:pt x="4131230" y="19099"/>
                  <a:pt x="4277098" y="0"/>
                </a:cubicBezTo>
                <a:cubicBezTo>
                  <a:pt x="4422966" y="-19099"/>
                  <a:pt x="4626056" y="18935"/>
                  <a:pt x="4855291" y="0"/>
                </a:cubicBezTo>
                <a:cubicBezTo>
                  <a:pt x="5084526" y="-18935"/>
                  <a:pt x="5186369" y="34872"/>
                  <a:pt x="5283154" y="0"/>
                </a:cubicBezTo>
                <a:cubicBezTo>
                  <a:pt x="5379939" y="-34872"/>
                  <a:pt x="5699168" y="2707"/>
                  <a:pt x="6011678" y="0"/>
                </a:cubicBezTo>
                <a:cubicBezTo>
                  <a:pt x="6324188" y="-2707"/>
                  <a:pt x="6300843" y="27023"/>
                  <a:pt x="6514706" y="0"/>
                </a:cubicBezTo>
                <a:cubicBezTo>
                  <a:pt x="6728569" y="-27023"/>
                  <a:pt x="6693967" y="39172"/>
                  <a:pt x="6867404" y="0"/>
                </a:cubicBezTo>
                <a:cubicBezTo>
                  <a:pt x="7040841" y="-39172"/>
                  <a:pt x="7232708" y="68922"/>
                  <a:pt x="7595927" y="0"/>
                </a:cubicBezTo>
                <a:cubicBezTo>
                  <a:pt x="7959146" y="-68922"/>
                  <a:pt x="7781813" y="32763"/>
                  <a:pt x="7948625" y="0"/>
                </a:cubicBezTo>
                <a:cubicBezTo>
                  <a:pt x="8115437" y="-32763"/>
                  <a:pt x="8278588" y="51410"/>
                  <a:pt x="8474781" y="0"/>
                </a:cubicBezTo>
                <a:cubicBezTo>
                  <a:pt x="8954765" y="75929"/>
                  <a:pt x="9416155" y="399615"/>
                  <a:pt x="9433049" y="958268"/>
                </a:cubicBezTo>
                <a:cubicBezTo>
                  <a:pt x="9462116" y="1152482"/>
                  <a:pt x="9392090" y="1315849"/>
                  <a:pt x="9433049" y="1582511"/>
                </a:cubicBezTo>
                <a:cubicBezTo>
                  <a:pt x="9474008" y="1849173"/>
                  <a:pt x="9430470" y="1974267"/>
                  <a:pt x="9433049" y="2130093"/>
                </a:cubicBezTo>
                <a:cubicBezTo>
                  <a:pt x="9435628" y="2285919"/>
                  <a:pt x="9381676" y="2363041"/>
                  <a:pt x="9433049" y="2562682"/>
                </a:cubicBezTo>
                <a:cubicBezTo>
                  <a:pt x="9484422" y="2762323"/>
                  <a:pt x="9416886" y="2824100"/>
                  <a:pt x="9433049" y="3071933"/>
                </a:cubicBezTo>
                <a:cubicBezTo>
                  <a:pt x="9449212" y="3319766"/>
                  <a:pt x="9419767" y="3417687"/>
                  <a:pt x="9433049" y="3504522"/>
                </a:cubicBezTo>
                <a:cubicBezTo>
                  <a:pt x="9446331" y="3591357"/>
                  <a:pt x="9398494" y="3759155"/>
                  <a:pt x="9433049" y="4013773"/>
                </a:cubicBezTo>
                <a:cubicBezTo>
                  <a:pt x="9467604" y="4268391"/>
                  <a:pt x="9349292" y="4586828"/>
                  <a:pt x="9433049" y="4791339"/>
                </a:cubicBezTo>
                <a:cubicBezTo>
                  <a:pt x="9470278" y="5361028"/>
                  <a:pt x="9010826" y="5725668"/>
                  <a:pt x="8474781" y="5749607"/>
                </a:cubicBezTo>
                <a:cubicBezTo>
                  <a:pt x="8311436" y="5785355"/>
                  <a:pt x="8121815" y="5702323"/>
                  <a:pt x="7896588" y="5749607"/>
                </a:cubicBezTo>
                <a:cubicBezTo>
                  <a:pt x="7671361" y="5796891"/>
                  <a:pt x="7606252" y="5728462"/>
                  <a:pt x="7468725" y="5749607"/>
                </a:cubicBezTo>
                <a:cubicBezTo>
                  <a:pt x="7331198" y="5770752"/>
                  <a:pt x="6897150" y="5715239"/>
                  <a:pt x="6740201" y="5749607"/>
                </a:cubicBezTo>
                <a:cubicBezTo>
                  <a:pt x="6583252" y="5783975"/>
                  <a:pt x="6390528" y="5714706"/>
                  <a:pt x="6162008" y="5749607"/>
                </a:cubicBezTo>
                <a:cubicBezTo>
                  <a:pt x="5933488" y="5784508"/>
                  <a:pt x="5790368" y="5740104"/>
                  <a:pt x="5583814" y="5749607"/>
                </a:cubicBezTo>
                <a:cubicBezTo>
                  <a:pt x="5377260" y="5759110"/>
                  <a:pt x="5234580" y="5687648"/>
                  <a:pt x="5005621" y="5749607"/>
                </a:cubicBezTo>
                <a:cubicBezTo>
                  <a:pt x="4776662" y="5811566"/>
                  <a:pt x="4749428" y="5691615"/>
                  <a:pt x="4502593" y="5749607"/>
                </a:cubicBezTo>
                <a:cubicBezTo>
                  <a:pt x="4255758" y="5807599"/>
                  <a:pt x="4295554" y="5739708"/>
                  <a:pt x="4149895" y="5749607"/>
                </a:cubicBezTo>
                <a:cubicBezTo>
                  <a:pt x="4004236" y="5759506"/>
                  <a:pt x="3934984" y="5719296"/>
                  <a:pt x="3722032" y="5749607"/>
                </a:cubicBezTo>
                <a:cubicBezTo>
                  <a:pt x="3509080" y="5779918"/>
                  <a:pt x="3305227" y="5745763"/>
                  <a:pt x="3068674" y="5749607"/>
                </a:cubicBezTo>
                <a:cubicBezTo>
                  <a:pt x="2832121" y="5753451"/>
                  <a:pt x="2797685" y="5716779"/>
                  <a:pt x="2640811" y="5749607"/>
                </a:cubicBezTo>
                <a:cubicBezTo>
                  <a:pt x="2483937" y="5782435"/>
                  <a:pt x="2156363" y="5666282"/>
                  <a:pt x="1912287" y="5749607"/>
                </a:cubicBezTo>
                <a:cubicBezTo>
                  <a:pt x="1668211" y="5832932"/>
                  <a:pt x="1417695" y="5709644"/>
                  <a:pt x="958268" y="5749607"/>
                </a:cubicBezTo>
                <a:cubicBezTo>
                  <a:pt x="542571" y="5740631"/>
                  <a:pt x="117003" y="5339521"/>
                  <a:pt x="0" y="4791339"/>
                </a:cubicBezTo>
                <a:cubicBezTo>
                  <a:pt x="-34814" y="4601268"/>
                  <a:pt x="40071" y="4558310"/>
                  <a:pt x="0" y="4358750"/>
                </a:cubicBezTo>
                <a:cubicBezTo>
                  <a:pt x="-40071" y="4159190"/>
                  <a:pt x="16700" y="4101098"/>
                  <a:pt x="0" y="3926160"/>
                </a:cubicBezTo>
                <a:cubicBezTo>
                  <a:pt x="-16700" y="3751222"/>
                  <a:pt x="55577" y="3630525"/>
                  <a:pt x="0" y="3416909"/>
                </a:cubicBezTo>
                <a:cubicBezTo>
                  <a:pt x="-55577" y="3203293"/>
                  <a:pt x="29062" y="3103179"/>
                  <a:pt x="0" y="2984320"/>
                </a:cubicBezTo>
                <a:cubicBezTo>
                  <a:pt x="-29062" y="2865461"/>
                  <a:pt x="14932" y="2676747"/>
                  <a:pt x="0" y="2475069"/>
                </a:cubicBezTo>
                <a:cubicBezTo>
                  <a:pt x="-14932" y="2273391"/>
                  <a:pt x="8020" y="2157622"/>
                  <a:pt x="0" y="1965818"/>
                </a:cubicBezTo>
                <a:cubicBezTo>
                  <a:pt x="-8020" y="1774014"/>
                  <a:pt x="103926" y="1270947"/>
                  <a:pt x="0" y="95826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67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05" y="6180765"/>
            <a:ext cx="3088523" cy="30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95" b="94762" l="3814" r="94492">
                        <a14:foregroundMark x1="11441" y1="45714" x2="9322" y2="33810"/>
                        <a14:foregroundMark x1="9322" y1="45714" x2="3814" y2="78095"/>
                        <a14:foregroundMark x1="3814" y1="45714" x2="14407" y2="28571"/>
                        <a14:foregroundMark x1="3814" y1="37143" x2="13136" y2="26667"/>
                        <a14:foregroundMark x1="42373" y1="49524" x2="41525" y2="49524"/>
                        <a14:foregroundMark x1="41102" y1="50476" x2="38136" y2="70952"/>
                        <a14:foregroundMark x1="40678" y1="52857" x2="42373" y2="96190"/>
                        <a14:foregroundMark x1="42373" y1="96190" x2="41102" y2="90476"/>
                        <a14:foregroundMark x1="40254" y1="48095" x2="33051" y2="74762"/>
                        <a14:foregroundMark x1="32627" y1="9048" x2="26695" y2="34762"/>
                        <a14:foregroundMark x1="90254" y1="46190" x2="88983" y2="40476"/>
                        <a14:foregroundMark x1="45763" y1="8571" x2="50847" y2="29524"/>
                        <a14:foregroundMark x1="94068" y1="44286" x2="94492" y2="44286"/>
                        <a14:foregroundMark x1="74153" y1="60476" x2="76695" y2="51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680" y="1522873"/>
            <a:ext cx="1926094" cy="180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"/>
          <p:cNvSpPr txBox="1"/>
          <p:nvPr/>
        </p:nvSpPr>
        <p:spPr>
          <a:xfrm>
            <a:off x="4358062" y="3676466"/>
            <a:ext cx="57165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altLang="zh-CN" sz="4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几个人？</a:t>
            </a: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2400"/>
              </a:spcAft>
              <a:buAutoNum type="arabicPeriod"/>
            </a:pP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Aft>
                <a:spcPts val="2400"/>
              </a:spcAft>
            </a:pPr>
            <a:r>
              <a:rPr lang="en-US" altLang="zh-CN" sz="4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他们是谁？</a:t>
            </a: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Aft>
                <a:spcPts val="2400"/>
              </a:spcAft>
            </a:pP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Aft>
                <a:spcPts val="2400"/>
              </a:spcAft>
            </a:pPr>
            <a:r>
              <a:rPr lang="en-US" altLang="zh-CN" sz="4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他们在做什么？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350842" y="8693224"/>
            <a:ext cx="129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山田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73366" y="2584828"/>
            <a:ext cx="129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王朋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可选过程 5"/>
          <p:cNvSpPr/>
          <p:nvPr/>
        </p:nvSpPr>
        <p:spPr bwMode="auto">
          <a:xfrm>
            <a:off x="1195631" y="2878463"/>
            <a:ext cx="10851386" cy="5958777"/>
          </a:xfrm>
          <a:custGeom>
            <a:avLst/>
            <a:gdLst>
              <a:gd name="connsiteX0" fmla="*/ 0 w 10851386"/>
              <a:gd name="connsiteY0" fmla="*/ 993130 h 5958777"/>
              <a:gd name="connsiteX1" fmla="*/ 993130 w 10851386"/>
              <a:gd name="connsiteY1" fmla="*/ 0 h 5958777"/>
              <a:gd name="connsiteX2" fmla="*/ 1672790 w 10851386"/>
              <a:gd name="connsiteY2" fmla="*/ 0 h 5958777"/>
              <a:gd name="connsiteX3" fmla="*/ 2263798 w 10851386"/>
              <a:gd name="connsiteY3" fmla="*/ 0 h 5958777"/>
              <a:gd name="connsiteX4" fmla="*/ 2854807 w 10851386"/>
              <a:gd name="connsiteY4" fmla="*/ 0 h 5958777"/>
              <a:gd name="connsiteX5" fmla="*/ 3357164 w 10851386"/>
              <a:gd name="connsiteY5" fmla="*/ 0 h 5958777"/>
              <a:gd name="connsiteX6" fmla="*/ 3948172 w 10851386"/>
              <a:gd name="connsiteY6" fmla="*/ 0 h 5958777"/>
              <a:gd name="connsiteX7" fmla="*/ 4361878 w 10851386"/>
              <a:gd name="connsiteY7" fmla="*/ 0 h 5958777"/>
              <a:gd name="connsiteX8" fmla="*/ 4952887 w 10851386"/>
              <a:gd name="connsiteY8" fmla="*/ 0 h 5958777"/>
              <a:gd name="connsiteX9" fmla="*/ 5366593 w 10851386"/>
              <a:gd name="connsiteY9" fmla="*/ 0 h 5958777"/>
              <a:gd name="connsiteX10" fmla="*/ 6134904 w 10851386"/>
              <a:gd name="connsiteY10" fmla="*/ 0 h 5958777"/>
              <a:gd name="connsiteX11" fmla="*/ 6637261 w 10851386"/>
              <a:gd name="connsiteY11" fmla="*/ 0 h 5958777"/>
              <a:gd name="connsiteX12" fmla="*/ 6962316 w 10851386"/>
              <a:gd name="connsiteY12" fmla="*/ 0 h 5958777"/>
              <a:gd name="connsiteX13" fmla="*/ 7730627 w 10851386"/>
              <a:gd name="connsiteY13" fmla="*/ 0 h 5958777"/>
              <a:gd name="connsiteX14" fmla="*/ 8055681 w 10851386"/>
              <a:gd name="connsiteY14" fmla="*/ 0 h 5958777"/>
              <a:gd name="connsiteX15" fmla="*/ 8469387 w 10851386"/>
              <a:gd name="connsiteY15" fmla="*/ 0 h 5958777"/>
              <a:gd name="connsiteX16" fmla="*/ 8794442 w 10851386"/>
              <a:gd name="connsiteY16" fmla="*/ 0 h 5958777"/>
              <a:gd name="connsiteX17" fmla="*/ 9858257 w 10851386"/>
              <a:gd name="connsiteY17" fmla="*/ 0 h 5958777"/>
              <a:gd name="connsiteX18" fmla="*/ 10851387 w 10851386"/>
              <a:gd name="connsiteY18" fmla="*/ 993130 h 5958777"/>
              <a:gd name="connsiteX19" fmla="*/ 10851386 w 10851386"/>
              <a:gd name="connsiteY19" fmla="*/ 4965648 h 5958777"/>
              <a:gd name="connsiteX20" fmla="*/ 9858256 w 10851386"/>
              <a:gd name="connsiteY20" fmla="*/ 5958778 h 5958777"/>
              <a:gd name="connsiteX21" fmla="*/ 9533201 w 10851386"/>
              <a:gd name="connsiteY21" fmla="*/ 5958778 h 5958777"/>
              <a:gd name="connsiteX22" fmla="*/ 9030844 w 10851386"/>
              <a:gd name="connsiteY22" fmla="*/ 5958778 h 5958777"/>
              <a:gd name="connsiteX23" fmla="*/ 8351185 w 10851386"/>
              <a:gd name="connsiteY23" fmla="*/ 5958778 h 5958777"/>
              <a:gd name="connsiteX24" fmla="*/ 7671525 w 10851386"/>
              <a:gd name="connsiteY24" fmla="*/ 5958778 h 5958777"/>
              <a:gd name="connsiteX25" fmla="*/ 7346470 w 10851386"/>
              <a:gd name="connsiteY25" fmla="*/ 5958778 h 5958777"/>
              <a:gd name="connsiteX26" fmla="*/ 7021416 w 10851386"/>
              <a:gd name="connsiteY26" fmla="*/ 5958778 h 5958777"/>
              <a:gd name="connsiteX27" fmla="*/ 6696361 w 10851386"/>
              <a:gd name="connsiteY27" fmla="*/ 5958778 h 5958777"/>
              <a:gd name="connsiteX28" fmla="*/ 6371306 w 10851386"/>
              <a:gd name="connsiteY28" fmla="*/ 5958778 h 5958777"/>
              <a:gd name="connsiteX29" fmla="*/ 5780298 w 10851386"/>
              <a:gd name="connsiteY29" fmla="*/ 5958778 h 5958777"/>
              <a:gd name="connsiteX30" fmla="*/ 5455243 w 10851386"/>
              <a:gd name="connsiteY30" fmla="*/ 5958778 h 5958777"/>
              <a:gd name="connsiteX31" fmla="*/ 5130189 w 10851386"/>
              <a:gd name="connsiteY31" fmla="*/ 5958777 h 5958777"/>
              <a:gd name="connsiteX32" fmla="*/ 4805134 w 10851386"/>
              <a:gd name="connsiteY32" fmla="*/ 5958777 h 5958777"/>
              <a:gd name="connsiteX33" fmla="*/ 4391428 w 10851386"/>
              <a:gd name="connsiteY33" fmla="*/ 5958777 h 5958777"/>
              <a:gd name="connsiteX34" fmla="*/ 4066374 w 10851386"/>
              <a:gd name="connsiteY34" fmla="*/ 5958777 h 5958777"/>
              <a:gd name="connsiteX35" fmla="*/ 3652668 w 10851386"/>
              <a:gd name="connsiteY35" fmla="*/ 5958777 h 5958777"/>
              <a:gd name="connsiteX36" fmla="*/ 2973008 w 10851386"/>
              <a:gd name="connsiteY36" fmla="*/ 5958777 h 5958777"/>
              <a:gd name="connsiteX37" fmla="*/ 2559302 w 10851386"/>
              <a:gd name="connsiteY37" fmla="*/ 5958777 h 5958777"/>
              <a:gd name="connsiteX38" fmla="*/ 2145596 w 10851386"/>
              <a:gd name="connsiteY38" fmla="*/ 5958777 h 5958777"/>
              <a:gd name="connsiteX39" fmla="*/ 1554588 w 10851386"/>
              <a:gd name="connsiteY39" fmla="*/ 5958777 h 5958777"/>
              <a:gd name="connsiteX40" fmla="*/ 993130 w 10851386"/>
              <a:gd name="connsiteY40" fmla="*/ 5958777 h 5958777"/>
              <a:gd name="connsiteX41" fmla="*/ 0 w 10851386"/>
              <a:gd name="connsiteY41" fmla="*/ 4965647 h 5958777"/>
              <a:gd name="connsiteX42" fmla="*/ 0 w 10851386"/>
              <a:gd name="connsiteY42" fmla="*/ 4437870 h 5958777"/>
              <a:gd name="connsiteX43" fmla="*/ 0 w 10851386"/>
              <a:gd name="connsiteY43" fmla="*/ 3910092 h 5958777"/>
              <a:gd name="connsiteX44" fmla="*/ 0 w 10851386"/>
              <a:gd name="connsiteY44" fmla="*/ 3461766 h 5958777"/>
              <a:gd name="connsiteX45" fmla="*/ 0 w 10851386"/>
              <a:gd name="connsiteY45" fmla="*/ 2973713 h 5958777"/>
              <a:gd name="connsiteX46" fmla="*/ 0 w 10851386"/>
              <a:gd name="connsiteY46" fmla="*/ 2525387 h 5958777"/>
              <a:gd name="connsiteX47" fmla="*/ 0 w 10851386"/>
              <a:gd name="connsiteY47" fmla="*/ 1918159 h 5958777"/>
              <a:gd name="connsiteX48" fmla="*/ 0 w 10851386"/>
              <a:gd name="connsiteY48" fmla="*/ 993130 h 595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851386" h="5958777" extrusionOk="0">
                <a:moveTo>
                  <a:pt x="0" y="993130"/>
                </a:moveTo>
                <a:cubicBezTo>
                  <a:pt x="-49706" y="421667"/>
                  <a:pt x="440513" y="-51492"/>
                  <a:pt x="993130" y="0"/>
                </a:cubicBezTo>
                <a:cubicBezTo>
                  <a:pt x="1291642" y="-26964"/>
                  <a:pt x="1491641" y="34235"/>
                  <a:pt x="1672790" y="0"/>
                </a:cubicBezTo>
                <a:cubicBezTo>
                  <a:pt x="1853939" y="-34235"/>
                  <a:pt x="2130008" y="40654"/>
                  <a:pt x="2263798" y="0"/>
                </a:cubicBezTo>
                <a:cubicBezTo>
                  <a:pt x="2397588" y="-40654"/>
                  <a:pt x="2596260" y="7632"/>
                  <a:pt x="2854807" y="0"/>
                </a:cubicBezTo>
                <a:cubicBezTo>
                  <a:pt x="3113354" y="-7632"/>
                  <a:pt x="3194405" y="51308"/>
                  <a:pt x="3357164" y="0"/>
                </a:cubicBezTo>
                <a:cubicBezTo>
                  <a:pt x="3519923" y="-51308"/>
                  <a:pt x="3756251" y="64508"/>
                  <a:pt x="3948172" y="0"/>
                </a:cubicBezTo>
                <a:cubicBezTo>
                  <a:pt x="4140093" y="-64508"/>
                  <a:pt x="4271893" y="46819"/>
                  <a:pt x="4361878" y="0"/>
                </a:cubicBezTo>
                <a:cubicBezTo>
                  <a:pt x="4451863" y="-46819"/>
                  <a:pt x="4727412" y="63396"/>
                  <a:pt x="4952887" y="0"/>
                </a:cubicBezTo>
                <a:cubicBezTo>
                  <a:pt x="5178362" y="-63396"/>
                  <a:pt x="5212006" y="427"/>
                  <a:pt x="5366593" y="0"/>
                </a:cubicBezTo>
                <a:cubicBezTo>
                  <a:pt x="5521180" y="-427"/>
                  <a:pt x="5792632" y="59131"/>
                  <a:pt x="6134904" y="0"/>
                </a:cubicBezTo>
                <a:cubicBezTo>
                  <a:pt x="6477176" y="-59131"/>
                  <a:pt x="6408989" y="10125"/>
                  <a:pt x="6637261" y="0"/>
                </a:cubicBezTo>
                <a:cubicBezTo>
                  <a:pt x="6865533" y="-10125"/>
                  <a:pt x="6841114" y="24468"/>
                  <a:pt x="6962316" y="0"/>
                </a:cubicBezTo>
                <a:cubicBezTo>
                  <a:pt x="7083518" y="-24468"/>
                  <a:pt x="7564800" y="14923"/>
                  <a:pt x="7730627" y="0"/>
                </a:cubicBezTo>
                <a:cubicBezTo>
                  <a:pt x="7896454" y="-14923"/>
                  <a:pt x="7959969" y="11154"/>
                  <a:pt x="8055681" y="0"/>
                </a:cubicBezTo>
                <a:cubicBezTo>
                  <a:pt x="8151393" y="-11154"/>
                  <a:pt x="8287815" y="44825"/>
                  <a:pt x="8469387" y="0"/>
                </a:cubicBezTo>
                <a:cubicBezTo>
                  <a:pt x="8650959" y="-44825"/>
                  <a:pt x="8716684" y="5640"/>
                  <a:pt x="8794442" y="0"/>
                </a:cubicBezTo>
                <a:cubicBezTo>
                  <a:pt x="8872201" y="-5640"/>
                  <a:pt x="9485939" y="60333"/>
                  <a:pt x="9858257" y="0"/>
                </a:cubicBezTo>
                <a:cubicBezTo>
                  <a:pt x="10508695" y="63127"/>
                  <a:pt x="10829963" y="464979"/>
                  <a:pt x="10851387" y="993130"/>
                </a:cubicBezTo>
                <a:cubicBezTo>
                  <a:pt x="11158514" y="2392026"/>
                  <a:pt x="10769378" y="3476649"/>
                  <a:pt x="10851386" y="4965648"/>
                </a:cubicBezTo>
                <a:cubicBezTo>
                  <a:pt x="10792804" y="5571653"/>
                  <a:pt x="10468228" y="5869350"/>
                  <a:pt x="9858256" y="5958778"/>
                </a:cubicBezTo>
                <a:cubicBezTo>
                  <a:pt x="9720956" y="5962186"/>
                  <a:pt x="9621594" y="5927787"/>
                  <a:pt x="9533201" y="5958778"/>
                </a:cubicBezTo>
                <a:cubicBezTo>
                  <a:pt x="9444809" y="5989769"/>
                  <a:pt x="9237640" y="5921973"/>
                  <a:pt x="9030844" y="5958778"/>
                </a:cubicBezTo>
                <a:cubicBezTo>
                  <a:pt x="8824048" y="5995583"/>
                  <a:pt x="8623795" y="5918479"/>
                  <a:pt x="8351185" y="5958778"/>
                </a:cubicBezTo>
                <a:cubicBezTo>
                  <a:pt x="8078575" y="5999077"/>
                  <a:pt x="7809312" y="5944285"/>
                  <a:pt x="7671525" y="5958778"/>
                </a:cubicBezTo>
                <a:cubicBezTo>
                  <a:pt x="7533738" y="5973271"/>
                  <a:pt x="7430573" y="5927016"/>
                  <a:pt x="7346470" y="5958778"/>
                </a:cubicBezTo>
                <a:cubicBezTo>
                  <a:pt x="7262367" y="5990540"/>
                  <a:pt x="7155860" y="5920656"/>
                  <a:pt x="7021416" y="5958778"/>
                </a:cubicBezTo>
                <a:cubicBezTo>
                  <a:pt x="6886972" y="5996900"/>
                  <a:pt x="6841732" y="5938267"/>
                  <a:pt x="6696361" y="5958778"/>
                </a:cubicBezTo>
                <a:cubicBezTo>
                  <a:pt x="6550990" y="5979289"/>
                  <a:pt x="6480985" y="5932315"/>
                  <a:pt x="6371306" y="5958778"/>
                </a:cubicBezTo>
                <a:cubicBezTo>
                  <a:pt x="6261628" y="5985241"/>
                  <a:pt x="6073989" y="5954939"/>
                  <a:pt x="5780298" y="5958778"/>
                </a:cubicBezTo>
                <a:cubicBezTo>
                  <a:pt x="5486607" y="5962617"/>
                  <a:pt x="5556602" y="5934277"/>
                  <a:pt x="5455243" y="5958778"/>
                </a:cubicBezTo>
                <a:cubicBezTo>
                  <a:pt x="5353884" y="5983279"/>
                  <a:pt x="5291786" y="5950229"/>
                  <a:pt x="5130189" y="5958777"/>
                </a:cubicBezTo>
                <a:cubicBezTo>
                  <a:pt x="4968592" y="5967326"/>
                  <a:pt x="4936014" y="5942999"/>
                  <a:pt x="4805134" y="5958777"/>
                </a:cubicBezTo>
                <a:cubicBezTo>
                  <a:pt x="4674255" y="5974555"/>
                  <a:pt x="4536755" y="5955851"/>
                  <a:pt x="4391428" y="5958777"/>
                </a:cubicBezTo>
                <a:cubicBezTo>
                  <a:pt x="4246101" y="5961703"/>
                  <a:pt x="4142979" y="5921130"/>
                  <a:pt x="4066374" y="5958777"/>
                </a:cubicBezTo>
                <a:cubicBezTo>
                  <a:pt x="3989769" y="5996424"/>
                  <a:pt x="3791798" y="5943161"/>
                  <a:pt x="3652668" y="5958777"/>
                </a:cubicBezTo>
                <a:cubicBezTo>
                  <a:pt x="3513538" y="5974393"/>
                  <a:pt x="3149664" y="5953484"/>
                  <a:pt x="2973008" y="5958777"/>
                </a:cubicBezTo>
                <a:cubicBezTo>
                  <a:pt x="2796352" y="5964070"/>
                  <a:pt x="2722341" y="5949325"/>
                  <a:pt x="2559302" y="5958777"/>
                </a:cubicBezTo>
                <a:cubicBezTo>
                  <a:pt x="2396263" y="5968229"/>
                  <a:pt x="2302065" y="5957400"/>
                  <a:pt x="2145596" y="5958777"/>
                </a:cubicBezTo>
                <a:cubicBezTo>
                  <a:pt x="1989127" y="5960154"/>
                  <a:pt x="1708614" y="5917352"/>
                  <a:pt x="1554588" y="5958777"/>
                </a:cubicBezTo>
                <a:cubicBezTo>
                  <a:pt x="1400562" y="6000202"/>
                  <a:pt x="1186223" y="5912164"/>
                  <a:pt x="993130" y="5958777"/>
                </a:cubicBezTo>
                <a:cubicBezTo>
                  <a:pt x="339075" y="6010226"/>
                  <a:pt x="75582" y="5545912"/>
                  <a:pt x="0" y="4965647"/>
                </a:cubicBezTo>
                <a:cubicBezTo>
                  <a:pt x="-22233" y="4755016"/>
                  <a:pt x="54150" y="4687979"/>
                  <a:pt x="0" y="4437870"/>
                </a:cubicBezTo>
                <a:cubicBezTo>
                  <a:pt x="-54150" y="4187761"/>
                  <a:pt x="25605" y="4157861"/>
                  <a:pt x="0" y="3910092"/>
                </a:cubicBezTo>
                <a:cubicBezTo>
                  <a:pt x="-25605" y="3662323"/>
                  <a:pt x="19091" y="3630739"/>
                  <a:pt x="0" y="3461766"/>
                </a:cubicBezTo>
                <a:cubicBezTo>
                  <a:pt x="-19091" y="3292793"/>
                  <a:pt x="21957" y="3192447"/>
                  <a:pt x="0" y="2973713"/>
                </a:cubicBezTo>
                <a:cubicBezTo>
                  <a:pt x="-21957" y="2754979"/>
                  <a:pt x="50952" y="2653853"/>
                  <a:pt x="0" y="2525387"/>
                </a:cubicBezTo>
                <a:cubicBezTo>
                  <a:pt x="-50952" y="2396921"/>
                  <a:pt x="6147" y="2210492"/>
                  <a:pt x="0" y="1918159"/>
                </a:cubicBezTo>
                <a:cubicBezTo>
                  <a:pt x="-6147" y="1625826"/>
                  <a:pt x="86573" y="1339001"/>
                  <a:pt x="0" y="993130"/>
                </a:cubicBezTo>
                <a:close/>
              </a:path>
            </a:pathLst>
          </a:custGeom>
          <a:noFill/>
          <a:ln>
            <a:solidFill>
              <a:schemeClr val="tx1">
                <a:alpha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7784" y="1267277"/>
            <a:ext cx="1370428" cy="1449694"/>
            <a:chOff x="1446031" y="1671222"/>
            <a:chExt cx="3960000" cy="3960000"/>
          </a:xfrm>
          <a:solidFill>
            <a:srgbClr val="008000"/>
          </a:solidFill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014693" y="-160315"/>
                    <a:pt x="3119534" y="31540"/>
                    <a:pt x="3960000" y="0"/>
                  </a:cubicBezTo>
                  <a:cubicBezTo>
                    <a:pt x="4066527" y="836886"/>
                    <a:pt x="3955613" y="2134761"/>
                    <a:pt x="3960000" y="3960000"/>
                  </a:cubicBezTo>
                  <a:cubicBezTo>
                    <a:pt x="3177661" y="3995529"/>
                    <a:pt x="1820047" y="4052175"/>
                    <a:pt x="0" y="3960000"/>
                  </a:cubicBezTo>
                  <a:cubicBezTo>
                    <a:pt x="-140343" y="2641269"/>
                    <a:pt x="8741" y="399374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618567" y="-145620"/>
                    <a:pt x="2049868" y="49557"/>
                    <a:pt x="3960000" y="0"/>
                  </a:cubicBezTo>
                  <a:cubicBezTo>
                    <a:pt x="3958734" y="1698331"/>
                    <a:pt x="3825807" y="3381119"/>
                    <a:pt x="3960000" y="3960000"/>
                  </a:cubicBezTo>
                  <a:cubicBezTo>
                    <a:pt x="2957675" y="4065645"/>
                    <a:pt x="1199316" y="4020591"/>
                    <a:pt x="0" y="3960000"/>
                  </a:cubicBezTo>
                  <a:cubicBezTo>
                    <a:pt x="117638" y="3079792"/>
                    <a:pt x="95567" y="725977"/>
                    <a:pt x="0" y="0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60400" y="-72084"/>
                    <a:pt x="1775713" y="-135977"/>
                    <a:pt x="2479643" y="0"/>
                  </a:cubicBezTo>
                  <a:cubicBezTo>
                    <a:pt x="2486419" y="875630"/>
                    <a:pt x="2528542" y="1431074"/>
                    <a:pt x="2479643" y="2479643"/>
                  </a:cubicBezTo>
                  <a:cubicBezTo>
                    <a:pt x="1919943" y="2591068"/>
                    <a:pt x="454928" y="2366346"/>
                    <a:pt x="0" y="2479643"/>
                  </a:cubicBezTo>
                  <a:cubicBezTo>
                    <a:pt x="54396" y="1536593"/>
                    <a:pt x="106328" y="502612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776068" y="80470"/>
                    <a:pt x="1394589" y="-114615"/>
                    <a:pt x="2479643" y="0"/>
                  </a:cubicBezTo>
                  <a:cubicBezTo>
                    <a:pt x="2545918" y="690543"/>
                    <a:pt x="2432492" y="1385770"/>
                    <a:pt x="2479643" y="2479643"/>
                  </a:cubicBezTo>
                  <a:cubicBezTo>
                    <a:pt x="1384164" y="2310697"/>
                    <a:pt x="843749" y="2602163"/>
                    <a:pt x="0" y="2479643"/>
                  </a:cubicBezTo>
                  <a:cubicBezTo>
                    <a:pt x="93761" y="1917031"/>
                    <a:pt x="126567" y="9956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040181" y="1522873"/>
            <a:ext cx="4174188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62745" y="1684655"/>
            <a:ext cx="1019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3.2</a:t>
            </a:r>
            <a:endParaRPr lang="zh-CN" altLang="en-US" sz="3200" dirty="0"/>
          </a:p>
        </p:txBody>
      </p:sp>
      <p:sp>
        <p:nvSpPr>
          <p:cNvPr id="13" name="流程图: 可选过程 12"/>
          <p:cNvSpPr/>
          <p:nvPr/>
        </p:nvSpPr>
        <p:spPr bwMode="auto">
          <a:xfrm>
            <a:off x="1216178" y="2863168"/>
            <a:ext cx="10873209" cy="5974072"/>
          </a:xfrm>
          <a:custGeom>
            <a:avLst/>
            <a:gdLst>
              <a:gd name="connsiteX0" fmla="*/ 0 w 10873209"/>
              <a:gd name="connsiteY0" fmla="*/ 995679 h 5974072"/>
              <a:gd name="connsiteX1" fmla="*/ 995679 w 10873209"/>
              <a:gd name="connsiteY1" fmla="*/ 0 h 5974072"/>
              <a:gd name="connsiteX2" fmla="*/ 1765439 w 10873209"/>
              <a:gd name="connsiteY2" fmla="*/ 0 h 5974072"/>
              <a:gd name="connsiteX3" fmla="*/ 2179926 w 10873209"/>
              <a:gd name="connsiteY3" fmla="*/ 0 h 5974072"/>
              <a:gd name="connsiteX4" fmla="*/ 2683231 w 10873209"/>
              <a:gd name="connsiteY4" fmla="*/ 0 h 5974072"/>
              <a:gd name="connsiteX5" fmla="*/ 3364173 w 10873209"/>
              <a:gd name="connsiteY5" fmla="*/ 0 h 5974072"/>
              <a:gd name="connsiteX6" fmla="*/ 4045115 w 10873209"/>
              <a:gd name="connsiteY6" fmla="*/ 0 h 5974072"/>
              <a:gd name="connsiteX7" fmla="*/ 4548419 w 10873209"/>
              <a:gd name="connsiteY7" fmla="*/ 0 h 5974072"/>
              <a:gd name="connsiteX8" fmla="*/ 5229361 w 10873209"/>
              <a:gd name="connsiteY8" fmla="*/ 0 h 5974072"/>
              <a:gd name="connsiteX9" fmla="*/ 5910303 w 10873209"/>
              <a:gd name="connsiteY9" fmla="*/ 0 h 5974072"/>
              <a:gd name="connsiteX10" fmla="*/ 6235971 w 10873209"/>
              <a:gd name="connsiteY10" fmla="*/ 0 h 5974072"/>
              <a:gd name="connsiteX11" fmla="*/ 6561639 w 10873209"/>
              <a:gd name="connsiteY11" fmla="*/ 0 h 5974072"/>
              <a:gd name="connsiteX12" fmla="*/ 7331399 w 10873209"/>
              <a:gd name="connsiteY12" fmla="*/ 0 h 5974072"/>
              <a:gd name="connsiteX13" fmla="*/ 7834704 w 10873209"/>
              <a:gd name="connsiteY13" fmla="*/ 0 h 5974072"/>
              <a:gd name="connsiteX14" fmla="*/ 8338009 w 10873209"/>
              <a:gd name="connsiteY14" fmla="*/ 0 h 5974072"/>
              <a:gd name="connsiteX15" fmla="*/ 9018951 w 10873209"/>
              <a:gd name="connsiteY15" fmla="*/ 0 h 5974072"/>
              <a:gd name="connsiteX16" fmla="*/ 9877530 w 10873209"/>
              <a:gd name="connsiteY16" fmla="*/ 0 h 5974072"/>
              <a:gd name="connsiteX17" fmla="*/ 10873209 w 10873209"/>
              <a:gd name="connsiteY17" fmla="*/ 995679 h 5974072"/>
              <a:gd name="connsiteX18" fmla="*/ 10873209 w 10873209"/>
              <a:gd name="connsiteY18" fmla="*/ 1564638 h 5974072"/>
              <a:gd name="connsiteX19" fmla="*/ 10873209 w 10873209"/>
              <a:gd name="connsiteY19" fmla="*/ 2014116 h 5974072"/>
              <a:gd name="connsiteX20" fmla="*/ 10873209 w 10873209"/>
              <a:gd name="connsiteY20" fmla="*/ 2583075 h 5974072"/>
              <a:gd name="connsiteX21" fmla="*/ 10873209 w 10873209"/>
              <a:gd name="connsiteY21" fmla="*/ 3191861 h 5974072"/>
              <a:gd name="connsiteX22" fmla="*/ 10873209 w 10873209"/>
              <a:gd name="connsiteY22" fmla="*/ 3840475 h 5974072"/>
              <a:gd name="connsiteX23" fmla="*/ 10873209 w 10873209"/>
              <a:gd name="connsiteY23" fmla="*/ 4329780 h 5974072"/>
              <a:gd name="connsiteX24" fmla="*/ 10873209 w 10873209"/>
              <a:gd name="connsiteY24" fmla="*/ 4978393 h 5974072"/>
              <a:gd name="connsiteX25" fmla="*/ 9877530 w 10873209"/>
              <a:gd name="connsiteY25" fmla="*/ 5974072 h 5974072"/>
              <a:gd name="connsiteX26" fmla="*/ 9285407 w 10873209"/>
              <a:gd name="connsiteY26" fmla="*/ 5974072 h 5974072"/>
              <a:gd name="connsiteX27" fmla="*/ 8959739 w 10873209"/>
              <a:gd name="connsiteY27" fmla="*/ 5974072 h 5974072"/>
              <a:gd name="connsiteX28" fmla="*/ 8189978 w 10873209"/>
              <a:gd name="connsiteY28" fmla="*/ 5974072 h 5974072"/>
              <a:gd name="connsiteX29" fmla="*/ 7864310 w 10873209"/>
              <a:gd name="connsiteY29" fmla="*/ 5974072 h 5974072"/>
              <a:gd name="connsiteX30" fmla="*/ 7272187 w 10873209"/>
              <a:gd name="connsiteY30" fmla="*/ 5974072 h 5974072"/>
              <a:gd name="connsiteX31" fmla="*/ 6946519 w 10873209"/>
              <a:gd name="connsiteY31" fmla="*/ 5974072 h 5974072"/>
              <a:gd name="connsiteX32" fmla="*/ 6354396 w 10873209"/>
              <a:gd name="connsiteY32" fmla="*/ 5974072 h 5974072"/>
              <a:gd name="connsiteX33" fmla="*/ 5762272 w 10873209"/>
              <a:gd name="connsiteY33" fmla="*/ 5974072 h 5974072"/>
              <a:gd name="connsiteX34" fmla="*/ 5081330 w 10873209"/>
              <a:gd name="connsiteY34" fmla="*/ 5974072 h 5974072"/>
              <a:gd name="connsiteX35" fmla="*/ 4666844 w 10873209"/>
              <a:gd name="connsiteY35" fmla="*/ 5974072 h 5974072"/>
              <a:gd name="connsiteX36" fmla="*/ 4252358 w 10873209"/>
              <a:gd name="connsiteY36" fmla="*/ 5974072 h 5974072"/>
              <a:gd name="connsiteX37" fmla="*/ 3571416 w 10873209"/>
              <a:gd name="connsiteY37" fmla="*/ 5974072 h 5974072"/>
              <a:gd name="connsiteX38" fmla="*/ 3068111 w 10873209"/>
              <a:gd name="connsiteY38" fmla="*/ 5974072 h 5974072"/>
              <a:gd name="connsiteX39" fmla="*/ 2387169 w 10873209"/>
              <a:gd name="connsiteY39" fmla="*/ 5974072 h 5974072"/>
              <a:gd name="connsiteX40" fmla="*/ 2061501 w 10873209"/>
              <a:gd name="connsiteY40" fmla="*/ 5974072 h 5974072"/>
              <a:gd name="connsiteX41" fmla="*/ 1735833 w 10873209"/>
              <a:gd name="connsiteY41" fmla="*/ 5974072 h 5974072"/>
              <a:gd name="connsiteX42" fmla="*/ 995679 w 10873209"/>
              <a:gd name="connsiteY42" fmla="*/ 5974072 h 5974072"/>
              <a:gd name="connsiteX43" fmla="*/ 0 w 10873209"/>
              <a:gd name="connsiteY43" fmla="*/ 4978393 h 5974072"/>
              <a:gd name="connsiteX44" fmla="*/ 0 w 10873209"/>
              <a:gd name="connsiteY44" fmla="*/ 4528915 h 5974072"/>
              <a:gd name="connsiteX45" fmla="*/ 0 w 10873209"/>
              <a:gd name="connsiteY45" fmla="*/ 3920129 h 5974072"/>
              <a:gd name="connsiteX46" fmla="*/ 0 w 10873209"/>
              <a:gd name="connsiteY46" fmla="*/ 3470651 h 5974072"/>
              <a:gd name="connsiteX47" fmla="*/ 0 w 10873209"/>
              <a:gd name="connsiteY47" fmla="*/ 2861865 h 5974072"/>
              <a:gd name="connsiteX48" fmla="*/ 0 w 10873209"/>
              <a:gd name="connsiteY48" fmla="*/ 2213252 h 5974072"/>
              <a:gd name="connsiteX49" fmla="*/ 0 w 10873209"/>
              <a:gd name="connsiteY49" fmla="*/ 1684120 h 5974072"/>
              <a:gd name="connsiteX50" fmla="*/ 0 w 10873209"/>
              <a:gd name="connsiteY50" fmla="*/ 995679 h 597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873209" h="5974072" fill="none" extrusionOk="0">
                <a:moveTo>
                  <a:pt x="0" y="995679"/>
                </a:moveTo>
                <a:cubicBezTo>
                  <a:pt x="-57777" y="464564"/>
                  <a:pt x="414802" y="16747"/>
                  <a:pt x="995679" y="0"/>
                </a:cubicBezTo>
                <a:cubicBezTo>
                  <a:pt x="1374323" y="-9439"/>
                  <a:pt x="1556897" y="24206"/>
                  <a:pt x="1765439" y="0"/>
                </a:cubicBezTo>
                <a:cubicBezTo>
                  <a:pt x="1973981" y="-24206"/>
                  <a:pt x="2086469" y="24801"/>
                  <a:pt x="2179926" y="0"/>
                </a:cubicBezTo>
                <a:cubicBezTo>
                  <a:pt x="2273383" y="-24801"/>
                  <a:pt x="2536344" y="57614"/>
                  <a:pt x="2683231" y="0"/>
                </a:cubicBezTo>
                <a:cubicBezTo>
                  <a:pt x="2830118" y="-57614"/>
                  <a:pt x="3128649" y="16122"/>
                  <a:pt x="3364173" y="0"/>
                </a:cubicBezTo>
                <a:cubicBezTo>
                  <a:pt x="3599697" y="-16122"/>
                  <a:pt x="3881528" y="58722"/>
                  <a:pt x="4045115" y="0"/>
                </a:cubicBezTo>
                <a:cubicBezTo>
                  <a:pt x="4208702" y="-58722"/>
                  <a:pt x="4368749" y="29417"/>
                  <a:pt x="4548419" y="0"/>
                </a:cubicBezTo>
                <a:cubicBezTo>
                  <a:pt x="4728089" y="-29417"/>
                  <a:pt x="4978826" y="38252"/>
                  <a:pt x="5229361" y="0"/>
                </a:cubicBezTo>
                <a:cubicBezTo>
                  <a:pt x="5479896" y="-38252"/>
                  <a:pt x="5749564" y="48151"/>
                  <a:pt x="5910303" y="0"/>
                </a:cubicBezTo>
                <a:cubicBezTo>
                  <a:pt x="6071042" y="-48151"/>
                  <a:pt x="6128151" y="34118"/>
                  <a:pt x="6235971" y="0"/>
                </a:cubicBezTo>
                <a:cubicBezTo>
                  <a:pt x="6343791" y="-34118"/>
                  <a:pt x="6465376" y="3668"/>
                  <a:pt x="6561639" y="0"/>
                </a:cubicBezTo>
                <a:cubicBezTo>
                  <a:pt x="6657902" y="-3668"/>
                  <a:pt x="7175387" y="28024"/>
                  <a:pt x="7331399" y="0"/>
                </a:cubicBezTo>
                <a:cubicBezTo>
                  <a:pt x="7487411" y="-28024"/>
                  <a:pt x="7668692" y="21345"/>
                  <a:pt x="7834704" y="0"/>
                </a:cubicBezTo>
                <a:cubicBezTo>
                  <a:pt x="8000717" y="-21345"/>
                  <a:pt x="8229070" y="18292"/>
                  <a:pt x="8338009" y="0"/>
                </a:cubicBezTo>
                <a:cubicBezTo>
                  <a:pt x="8446949" y="-18292"/>
                  <a:pt x="8697112" y="29951"/>
                  <a:pt x="9018951" y="0"/>
                </a:cubicBezTo>
                <a:cubicBezTo>
                  <a:pt x="9340790" y="-29951"/>
                  <a:pt x="9595608" y="30774"/>
                  <a:pt x="9877530" y="0"/>
                </a:cubicBezTo>
                <a:cubicBezTo>
                  <a:pt x="10306545" y="29142"/>
                  <a:pt x="10914051" y="414487"/>
                  <a:pt x="10873209" y="995679"/>
                </a:cubicBezTo>
                <a:cubicBezTo>
                  <a:pt x="10919838" y="1252481"/>
                  <a:pt x="10862139" y="1397752"/>
                  <a:pt x="10873209" y="1564638"/>
                </a:cubicBezTo>
                <a:cubicBezTo>
                  <a:pt x="10884279" y="1731524"/>
                  <a:pt x="10846028" y="1831648"/>
                  <a:pt x="10873209" y="2014116"/>
                </a:cubicBezTo>
                <a:cubicBezTo>
                  <a:pt x="10900390" y="2196584"/>
                  <a:pt x="10828917" y="2343581"/>
                  <a:pt x="10873209" y="2583075"/>
                </a:cubicBezTo>
                <a:cubicBezTo>
                  <a:pt x="10917501" y="2822569"/>
                  <a:pt x="10814519" y="2987449"/>
                  <a:pt x="10873209" y="3191861"/>
                </a:cubicBezTo>
                <a:cubicBezTo>
                  <a:pt x="10931899" y="3396273"/>
                  <a:pt x="10798562" y="3566418"/>
                  <a:pt x="10873209" y="3840475"/>
                </a:cubicBezTo>
                <a:cubicBezTo>
                  <a:pt x="10947856" y="4114532"/>
                  <a:pt x="10873153" y="4093053"/>
                  <a:pt x="10873209" y="4329780"/>
                </a:cubicBezTo>
                <a:cubicBezTo>
                  <a:pt x="10873265" y="4566508"/>
                  <a:pt x="10818874" y="4810144"/>
                  <a:pt x="10873209" y="4978393"/>
                </a:cubicBezTo>
                <a:cubicBezTo>
                  <a:pt x="10953040" y="5571891"/>
                  <a:pt x="10432221" y="5814574"/>
                  <a:pt x="9877530" y="5974072"/>
                </a:cubicBezTo>
                <a:cubicBezTo>
                  <a:pt x="9741187" y="6035815"/>
                  <a:pt x="9466236" y="5911107"/>
                  <a:pt x="9285407" y="5974072"/>
                </a:cubicBezTo>
                <a:cubicBezTo>
                  <a:pt x="9104578" y="6037037"/>
                  <a:pt x="9068601" y="5945560"/>
                  <a:pt x="8959739" y="5974072"/>
                </a:cubicBezTo>
                <a:cubicBezTo>
                  <a:pt x="8850877" y="6002584"/>
                  <a:pt x="8467494" y="5946225"/>
                  <a:pt x="8189978" y="5974072"/>
                </a:cubicBezTo>
                <a:cubicBezTo>
                  <a:pt x="7912462" y="6001919"/>
                  <a:pt x="7935035" y="5956340"/>
                  <a:pt x="7864310" y="5974072"/>
                </a:cubicBezTo>
                <a:cubicBezTo>
                  <a:pt x="7793585" y="5991804"/>
                  <a:pt x="7540711" y="5962017"/>
                  <a:pt x="7272187" y="5974072"/>
                </a:cubicBezTo>
                <a:cubicBezTo>
                  <a:pt x="7003663" y="5986127"/>
                  <a:pt x="7054101" y="5973067"/>
                  <a:pt x="6946519" y="5974072"/>
                </a:cubicBezTo>
                <a:cubicBezTo>
                  <a:pt x="6838937" y="5975077"/>
                  <a:pt x="6498113" y="5922516"/>
                  <a:pt x="6354396" y="5974072"/>
                </a:cubicBezTo>
                <a:cubicBezTo>
                  <a:pt x="6210679" y="6025628"/>
                  <a:pt x="5903497" y="5959516"/>
                  <a:pt x="5762272" y="5974072"/>
                </a:cubicBezTo>
                <a:cubicBezTo>
                  <a:pt x="5621047" y="5988628"/>
                  <a:pt x="5299863" y="5930951"/>
                  <a:pt x="5081330" y="5974072"/>
                </a:cubicBezTo>
                <a:cubicBezTo>
                  <a:pt x="4862797" y="6017193"/>
                  <a:pt x="4767326" y="5961167"/>
                  <a:pt x="4666844" y="5974072"/>
                </a:cubicBezTo>
                <a:cubicBezTo>
                  <a:pt x="4566362" y="5986977"/>
                  <a:pt x="4350199" y="5944652"/>
                  <a:pt x="4252358" y="5974072"/>
                </a:cubicBezTo>
                <a:cubicBezTo>
                  <a:pt x="4154517" y="6003492"/>
                  <a:pt x="3886587" y="5954901"/>
                  <a:pt x="3571416" y="5974072"/>
                </a:cubicBezTo>
                <a:cubicBezTo>
                  <a:pt x="3256245" y="5993243"/>
                  <a:pt x="3258967" y="5947281"/>
                  <a:pt x="3068111" y="5974072"/>
                </a:cubicBezTo>
                <a:cubicBezTo>
                  <a:pt x="2877256" y="6000863"/>
                  <a:pt x="2524786" y="5947482"/>
                  <a:pt x="2387169" y="5974072"/>
                </a:cubicBezTo>
                <a:cubicBezTo>
                  <a:pt x="2249552" y="6000662"/>
                  <a:pt x="2168549" y="5935644"/>
                  <a:pt x="2061501" y="5974072"/>
                </a:cubicBezTo>
                <a:cubicBezTo>
                  <a:pt x="1954453" y="6012500"/>
                  <a:pt x="1890818" y="5954716"/>
                  <a:pt x="1735833" y="5974072"/>
                </a:cubicBezTo>
                <a:cubicBezTo>
                  <a:pt x="1580848" y="5993428"/>
                  <a:pt x="1283903" y="5898030"/>
                  <a:pt x="995679" y="5974072"/>
                </a:cubicBezTo>
                <a:cubicBezTo>
                  <a:pt x="546572" y="6092247"/>
                  <a:pt x="-158403" y="5539822"/>
                  <a:pt x="0" y="4978393"/>
                </a:cubicBezTo>
                <a:cubicBezTo>
                  <a:pt x="-7962" y="4848104"/>
                  <a:pt x="17969" y="4679488"/>
                  <a:pt x="0" y="4528915"/>
                </a:cubicBezTo>
                <a:cubicBezTo>
                  <a:pt x="-17969" y="4378342"/>
                  <a:pt x="55338" y="4206559"/>
                  <a:pt x="0" y="3920129"/>
                </a:cubicBezTo>
                <a:cubicBezTo>
                  <a:pt x="-55338" y="3633699"/>
                  <a:pt x="28103" y="3645055"/>
                  <a:pt x="0" y="3470651"/>
                </a:cubicBezTo>
                <a:cubicBezTo>
                  <a:pt x="-28103" y="3296247"/>
                  <a:pt x="60951" y="3084748"/>
                  <a:pt x="0" y="2861865"/>
                </a:cubicBezTo>
                <a:cubicBezTo>
                  <a:pt x="-60951" y="2638982"/>
                  <a:pt x="36547" y="2470180"/>
                  <a:pt x="0" y="2213252"/>
                </a:cubicBezTo>
                <a:cubicBezTo>
                  <a:pt x="-36547" y="1956324"/>
                  <a:pt x="38284" y="1848209"/>
                  <a:pt x="0" y="1684120"/>
                </a:cubicBezTo>
                <a:cubicBezTo>
                  <a:pt x="-38284" y="1520031"/>
                  <a:pt x="60998" y="1296093"/>
                  <a:pt x="0" y="995679"/>
                </a:cubicBezTo>
                <a:close/>
              </a:path>
              <a:path w="10873209" h="5974072" stroke="0" extrusionOk="0">
                <a:moveTo>
                  <a:pt x="0" y="995679"/>
                </a:moveTo>
                <a:cubicBezTo>
                  <a:pt x="-52213" y="421650"/>
                  <a:pt x="433701" y="-150764"/>
                  <a:pt x="995679" y="0"/>
                </a:cubicBezTo>
                <a:cubicBezTo>
                  <a:pt x="1241678" y="-21357"/>
                  <a:pt x="1390628" y="1993"/>
                  <a:pt x="1676621" y="0"/>
                </a:cubicBezTo>
                <a:cubicBezTo>
                  <a:pt x="1962614" y="-1993"/>
                  <a:pt x="2089067" y="5986"/>
                  <a:pt x="2268744" y="0"/>
                </a:cubicBezTo>
                <a:cubicBezTo>
                  <a:pt x="2448421" y="-5986"/>
                  <a:pt x="2686099" y="19974"/>
                  <a:pt x="2860868" y="0"/>
                </a:cubicBezTo>
                <a:cubicBezTo>
                  <a:pt x="3035637" y="-19974"/>
                  <a:pt x="3241791" y="22038"/>
                  <a:pt x="3364173" y="0"/>
                </a:cubicBezTo>
                <a:cubicBezTo>
                  <a:pt x="3486555" y="-22038"/>
                  <a:pt x="3816475" y="13720"/>
                  <a:pt x="3956296" y="0"/>
                </a:cubicBezTo>
                <a:cubicBezTo>
                  <a:pt x="4096117" y="-13720"/>
                  <a:pt x="4278135" y="24702"/>
                  <a:pt x="4370782" y="0"/>
                </a:cubicBezTo>
                <a:cubicBezTo>
                  <a:pt x="4463429" y="-24702"/>
                  <a:pt x="4708850" y="13098"/>
                  <a:pt x="4962906" y="0"/>
                </a:cubicBezTo>
                <a:cubicBezTo>
                  <a:pt x="5216962" y="-13098"/>
                  <a:pt x="5245223" y="34850"/>
                  <a:pt x="5377392" y="0"/>
                </a:cubicBezTo>
                <a:cubicBezTo>
                  <a:pt x="5509561" y="-34850"/>
                  <a:pt x="5857452" y="32441"/>
                  <a:pt x="6147153" y="0"/>
                </a:cubicBezTo>
                <a:cubicBezTo>
                  <a:pt x="6436854" y="-32441"/>
                  <a:pt x="6510734" y="7784"/>
                  <a:pt x="6650457" y="0"/>
                </a:cubicBezTo>
                <a:cubicBezTo>
                  <a:pt x="6790180" y="-7784"/>
                  <a:pt x="6909942" y="21427"/>
                  <a:pt x="6976125" y="0"/>
                </a:cubicBezTo>
                <a:cubicBezTo>
                  <a:pt x="7042308" y="-21427"/>
                  <a:pt x="7554908" y="62789"/>
                  <a:pt x="7745886" y="0"/>
                </a:cubicBezTo>
                <a:cubicBezTo>
                  <a:pt x="7936864" y="-62789"/>
                  <a:pt x="8004213" y="6877"/>
                  <a:pt x="8071554" y="0"/>
                </a:cubicBezTo>
                <a:cubicBezTo>
                  <a:pt x="8138895" y="-6877"/>
                  <a:pt x="8325457" y="42424"/>
                  <a:pt x="8486040" y="0"/>
                </a:cubicBezTo>
                <a:cubicBezTo>
                  <a:pt x="8646623" y="-42424"/>
                  <a:pt x="8727850" y="20989"/>
                  <a:pt x="8811708" y="0"/>
                </a:cubicBezTo>
                <a:cubicBezTo>
                  <a:pt x="8895566" y="-20989"/>
                  <a:pt x="9357816" y="68075"/>
                  <a:pt x="9877530" y="0"/>
                </a:cubicBezTo>
                <a:cubicBezTo>
                  <a:pt x="10511429" y="52014"/>
                  <a:pt x="10799633" y="515632"/>
                  <a:pt x="10873209" y="995679"/>
                </a:cubicBezTo>
                <a:cubicBezTo>
                  <a:pt x="10895862" y="1229525"/>
                  <a:pt x="10868441" y="1403863"/>
                  <a:pt x="10873209" y="1604465"/>
                </a:cubicBezTo>
                <a:cubicBezTo>
                  <a:pt x="10877977" y="1805067"/>
                  <a:pt x="10851585" y="2026546"/>
                  <a:pt x="10873209" y="2133597"/>
                </a:cubicBezTo>
                <a:cubicBezTo>
                  <a:pt x="10894833" y="2240648"/>
                  <a:pt x="10857887" y="2360582"/>
                  <a:pt x="10873209" y="2583075"/>
                </a:cubicBezTo>
                <a:cubicBezTo>
                  <a:pt x="10888531" y="2805568"/>
                  <a:pt x="10813481" y="2944230"/>
                  <a:pt x="10873209" y="3112207"/>
                </a:cubicBezTo>
                <a:cubicBezTo>
                  <a:pt x="10932937" y="3280184"/>
                  <a:pt x="10832684" y="3439060"/>
                  <a:pt x="10873209" y="3760820"/>
                </a:cubicBezTo>
                <a:cubicBezTo>
                  <a:pt x="10913734" y="4082580"/>
                  <a:pt x="10830315" y="4149828"/>
                  <a:pt x="10873209" y="4289952"/>
                </a:cubicBezTo>
                <a:cubicBezTo>
                  <a:pt x="10916103" y="4430076"/>
                  <a:pt x="10854665" y="4782065"/>
                  <a:pt x="10873209" y="4978393"/>
                </a:cubicBezTo>
                <a:cubicBezTo>
                  <a:pt x="10922611" y="5579534"/>
                  <a:pt x="10468979" y="5867350"/>
                  <a:pt x="9877530" y="5974072"/>
                </a:cubicBezTo>
                <a:cubicBezTo>
                  <a:pt x="9738785" y="5998374"/>
                  <a:pt x="9668798" y="5942728"/>
                  <a:pt x="9551862" y="5974072"/>
                </a:cubicBezTo>
                <a:cubicBezTo>
                  <a:pt x="9434926" y="6005416"/>
                  <a:pt x="9132713" y="5906509"/>
                  <a:pt x="8959739" y="5974072"/>
                </a:cubicBezTo>
                <a:cubicBezTo>
                  <a:pt x="8786765" y="6041635"/>
                  <a:pt x="8655540" y="5903800"/>
                  <a:pt x="8367615" y="5974072"/>
                </a:cubicBezTo>
                <a:cubicBezTo>
                  <a:pt x="8079690" y="6044344"/>
                  <a:pt x="8025895" y="5940612"/>
                  <a:pt x="7775492" y="5974072"/>
                </a:cubicBezTo>
                <a:cubicBezTo>
                  <a:pt x="7525089" y="6007532"/>
                  <a:pt x="7514426" y="5923862"/>
                  <a:pt x="7272187" y="5974072"/>
                </a:cubicBezTo>
                <a:cubicBezTo>
                  <a:pt x="7029948" y="6024282"/>
                  <a:pt x="7075037" y="5946078"/>
                  <a:pt x="6946519" y="5974072"/>
                </a:cubicBezTo>
                <a:cubicBezTo>
                  <a:pt x="6818001" y="6002066"/>
                  <a:pt x="6618201" y="5945676"/>
                  <a:pt x="6532033" y="5974072"/>
                </a:cubicBezTo>
                <a:cubicBezTo>
                  <a:pt x="6445865" y="6002468"/>
                  <a:pt x="6145707" y="5932625"/>
                  <a:pt x="5851091" y="5974072"/>
                </a:cubicBezTo>
                <a:cubicBezTo>
                  <a:pt x="5556475" y="6015519"/>
                  <a:pt x="5577289" y="5971842"/>
                  <a:pt x="5436605" y="5974072"/>
                </a:cubicBezTo>
                <a:cubicBezTo>
                  <a:pt x="5295921" y="5976302"/>
                  <a:pt x="4962766" y="5922631"/>
                  <a:pt x="4666844" y="5974072"/>
                </a:cubicBezTo>
                <a:cubicBezTo>
                  <a:pt x="4370922" y="6025513"/>
                  <a:pt x="4342664" y="5971154"/>
                  <a:pt x="4163539" y="5974072"/>
                </a:cubicBezTo>
                <a:cubicBezTo>
                  <a:pt x="3984414" y="5976990"/>
                  <a:pt x="3814844" y="5931637"/>
                  <a:pt x="3660234" y="5974072"/>
                </a:cubicBezTo>
                <a:cubicBezTo>
                  <a:pt x="3505625" y="6016507"/>
                  <a:pt x="3328016" y="5944522"/>
                  <a:pt x="3156929" y="5974072"/>
                </a:cubicBezTo>
                <a:cubicBezTo>
                  <a:pt x="2985843" y="6003622"/>
                  <a:pt x="2984793" y="5948278"/>
                  <a:pt x="2831262" y="5974072"/>
                </a:cubicBezTo>
                <a:cubicBezTo>
                  <a:pt x="2677731" y="5999866"/>
                  <a:pt x="2650004" y="5951015"/>
                  <a:pt x="2505594" y="5974072"/>
                </a:cubicBezTo>
                <a:cubicBezTo>
                  <a:pt x="2361184" y="5997129"/>
                  <a:pt x="2208883" y="5962010"/>
                  <a:pt x="2002289" y="5974072"/>
                </a:cubicBezTo>
                <a:cubicBezTo>
                  <a:pt x="1795696" y="5986134"/>
                  <a:pt x="1757300" y="5971565"/>
                  <a:pt x="1676621" y="5974072"/>
                </a:cubicBezTo>
                <a:cubicBezTo>
                  <a:pt x="1595942" y="5976579"/>
                  <a:pt x="1167920" y="5932760"/>
                  <a:pt x="995679" y="5974072"/>
                </a:cubicBezTo>
                <a:cubicBezTo>
                  <a:pt x="468862" y="6076062"/>
                  <a:pt x="-35234" y="5632490"/>
                  <a:pt x="0" y="4978393"/>
                </a:cubicBezTo>
                <a:cubicBezTo>
                  <a:pt x="-9980" y="4856728"/>
                  <a:pt x="6631" y="4642534"/>
                  <a:pt x="0" y="4528915"/>
                </a:cubicBezTo>
                <a:cubicBezTo>
                  <a:pt x="-6631" y="4415296"/>
                  <a:pt x="47426" y="4220405"/>
                  <a:pt x="0" y="3999783"/>
                </a:cubicBezTo>
                <a:cubicBezTo>
                  <a:pt x="-47426" y="3779161"/>
                  <a:pt x="14500" y="3657784"/>
                  <a:pt x="0" y="3430824"/>
                </a:cubicBezTo>
                <a:cubicBezTo>
                  <a:pt x="-14500" y="3203864"/>
                  <a:pt x="24003" y="3122555"/>
                  <a:pt x="0" y="2822038"/>
                </a:cubicBezTo>
                <a:cubicBezTo>
                  <a:pt x="-24003" y="2521521"/>
                  <a:pt x="30899" y="2469742"/>
                  <a:pt x="0" y="2292906"/>
                </a:cubicBezTo>
                <a:cubicBezTo>
                  <a:pt x="-30899" y="2116070"/>
                  <a:pt x="48063" y="1902732"/>
                  <a:pt x="0" y="1763774"/>
                </a:cubicBezTo>
                <a:cubicBezTo>
                  <a:pt x="-48063" y="1624816"/>
                  <a:pt x="33687" y="1193822"/>
                  <a:pt x="0" y="995679"/>
                </a:cubicBezTo>
                <a:close/>
              </a:path>
            </a:pathLst>
          </a:custGeom>
          <a:solidFill>
            <a:srgbClr val="008000">
              <a:alpha val="1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6645" y="3572657"/>
            <a:ext cx="1055666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（山田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给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崔浩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打电话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，崔浩的同屋王朋</a:t>
            </a:r>
            <a:r>
              <a:rPr lang="zh-CN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接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jiē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电话。）</a:t>
            </a: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Yamada is </a:t>
            </a:r>
            <a:r>
              <a:rPr lang="en-US" altLang="zh-CN" sz="18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making a phone call to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Cui Hao. Wang </a:t>
            </a:r>
            <a:r>
              <a:rPr lang="en-US" altLang="zh-CN" sz="180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Peng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, Cui Hao's roommate, is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answering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 the phone.</a:t>
            </a:r>
          </a:p>
          <a:p>
            <a:pPr>
              <a:buNone/>
            </a:pPr>
            <a:endParaRPr lang="zh-CN" altLang="en-US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王朋：你好！请问你找谁？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Wáng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Péng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Nǐ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hǎo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！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Qǐngwèn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nǐ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zhǎo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shéi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20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山田：你好！我是崔浩的同学山田。崔浩在吗？</a:t>
            </a: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Shāntián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  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Nǐ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hǎo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！ 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Wǒ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shì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Cuī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Hào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de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tóngxué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Shāntián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Cuī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Hào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ma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 </a:t>
            </a:r>
            <a:endParaRPr lang="en-US" altLang="zh-CN" sz="20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王朋：他不在。现在他在朋友家吃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晚饭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Tā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bú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Xiànzài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tā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zài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péngyou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jiā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0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chī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000" b="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wǎnfàn</a:t>
            </a:r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 </a:t>
            </a:r>
            <a:endParaRPr lang="zh-CN" altLang="en-US" sz="18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2783995" y="1571272"/>
            <a:ext cx="256627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    文</a:t>
            </a:r>
            <a:endParaRPr lang="zh-CN" altLang="zh-CN" sz="5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586" y="901529"/>
            <a:ext cx="2841525" cy="176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07" y="1345636"/>
            <a:ext cx="1692664" cy="158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56" y="5583245"/>
            <a:ext cx="15121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83500" y="1266866"/>
            <a:ext cx="1370428" cy="1449694"/>
            <a:chOff x="1446031" y="1671222"/>
            <a:chExt cx="3960000" cy="3960000"/>
          </a:xfrm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28658" y="123869"/>
                    <a:pt x="3090384" y="-98791"/>
                    <a:pt x="3960000" y="0"/>
                  </a:cubicBezTo>
                  <a:cubicBezTo>
                    <a:pt x="3817999" y="1786790"/>
                    <a:pt x="3907359" y="2731510"/>
                    <a:pt x="3960000" y="3960000"/>
                  </a:cubicBezTo>
                  <a:cubicBezTo>
                    <a:pt x="2734663" y="3922073"/>
                    <a:pt x="421599" y="3878414"/>
                    <a:pt x="0" y="3960000"/>
                  </a:cubicBezTo>
                  <a:cubicBezTo>
                    <a:pt x="147772" y="2673533"/>
                    <a:pt x="-1840" y="1182023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281137" y="58219"/>
                    <a:pt x="3248169" y="-30822"/>
                    <a:pt x="3960000" y="0"/>
                  </a:cubicBezTo>
                  <a:cubicBezTo>
                    <a:pt x="3821094" y="1547903"/>
                    <a:pt x="3963486" y="2362040"/>
                    <a:pt x="3960000" y="3960000"/>
                  </a:cubicBezTo>
                  <a:cubicBezTo>
                    <a:pt x="3174311" y="4106441"/>
                    <a:pt x="1181641" y="3903316"/>
                    <a:pt x="0" y="3960000"/>
                  </a:cubicBezTo>
                  <a:cubicBezTo>
                    <a:pt x="22652" y="2674996"/>
                    <a:pt x="52692" y="1253995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29855" y="-166207"/>
                    <a:pt x="1250307" y="28785"/>
                    <a:pt x="2479643" y="0"/>
                  </a:cubicBezTo>
                  <a:cubicBezTo>
                    <a:pt x="2379559" y="571868"/>
                    <a:pt x="2616379" y="1510317"/>
                    <a:pt x="2479643" y="2479643"/>
                  </a:cubicBezTo>
                  <a:cubicBezTo>
                    <a:pt x="1447688" y="2603786"/>
                    <a:pt x="635571" y="2637383"/>
                    <a:pt x="0" y="2479643"/>
                  </a:cubicBezTo>
                  <a:cubicBezTo>
                    <a:pt x="31593" y="1688803"/>
                    <a:pt x="-26115" y="710392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932840" y="-42299"/>
                    <a:pt x="1453647" y="114526"/>
                    <a:pt x="2479643" y="0"/>
                  </a:cubicBezTo>
                  <a:cubicBezTo>
                    <a:pt x="2484476" y="903979"/>
                    <a:pt x="2550568" y="1925145"/>
                    <a:pt x="2479643" y="2479643"/>
                  </a:cubicBezTo>
                  <a:cubicBezTo>
                    <a:pt x="1530666" y="2393876"/>
                    <a:pt x="515849" y="2432197"/>
                    <a:pt x="0" y="2479643"/>
                  </a:cubicBezTo>
                  <a:cubicBezTo>
                    <a:pt x="125124" y="1707747"/>
                    <a:pt x="-88077" y="814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965896" y="1520770"/>
            <a:ext cx="10166879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41284" y="1705610"/>
            <a:ext cx="896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3.2</a:t>
            </a:r>
            <a:endParaRPr lang="zh-CN" altLang="en-US" sz="3200" dirty="0"/>
          </a:p>
        </p:txBody>
      </p:sp>
      <p:sp>
        <p:nvSpPr>
          <p:cNvPr id="15" name="流程图: 可选过程 14"/>
          <p:cNvSpPr/>
          <p:nvPr/>
        </p:nvSpPr>
        <p:spPr bwMode="auto">
          <a:xfrm>
            <a:off x="1360082" y="2818477"/>
            <a:ext cx="10686934" cy="6118088"/>
          </a:xfrm>
          <a:custGeom>
            <a:avLst/>
            <a:gdLst>
              <a:gd name="connsiteX0" fmla="*/ 0 w 10686934"/>
              <a:gd name="connsiteY0" fmla="*/ 1019681 h 6118088"/>
              <a:gd name="connsiteX1" fmla="*/ 1019681 w 10686934"/>
              <a:gd name="connsiteY1" fmla="*/ 0 h 6118088"/>
              <a:gd name="connsiteX2" fmla="*/ 1769137 w 10686934"/>
              <a:gd name="connsiteY2" fmla="*/ 0 h 6118088"/>
              <a:gd name="connsiteX3" fmla="*/ 2172691 w 10686934"/>
              <a:gd name="connsiteY3" fmla="*/ 0 h 6118088"/>
              <a:gd name="connsiteX4" fmla="*/ 2662720 w 10686934"/>
              <a:gd name="connsiteY4" fmla="*/ 0 h 6118088"/>
              <a:gd name="connsiteX5" fmla="*/ 3325700 w 10686934"/>
              <a:gd name="connsiteY5" fmla="*/ 0 h 6118088"/>
              <a:gd name="connsiteX6" fmla="*/ 3988681 w 10686934"/>
              <a:gd name="connsiteY6" fmla="*/ 0 h 6118088"/>
              <a:gd name="connsiteX7" fmla="*/ 4478710 w 10686934"/>
              <a:gd name="connsiteY7" fmla="*/ 0 h 6118088"/>
              <a:gd name="connsiteX8" fmla="*/ 5141690 w 10686934"/>
              <a:gd name="connsiteY8" fmla="*/ 0 h 6118088"/>
              <a:gd name="connsiteX9" fmla="*/ 5804671 w 10686934"/>
              <a:gd name="connsiteY9" fmla="*/ 0 h 6118088"/>
              <a:gd name="connsiteX10" fmla="*/ 6121748 w 10686934"/>
              <a:gd name="connsiteY10" fmla="*/ 0 h 6118088"/>
              <a:gd name="connsiteX11" fmla="*/ 6438826 w 10686934"/>
              <a:gd name="connsiteY11" fmla="*/ 0 h 6118088"/>
              <a:gd name="connsiteX12" fmla="*/ 7188282 w 10686934"/>
              <a:gd name="connsiteY12" fmla="*/ 0 h 6118088"/>
              <a:gd name="connsiteX13" fmla="*/ 7678311 w 10686934"/>
              <a:gd name="connsiteY13" fmla="*/ 0 h 6118088"/>
              <a:gd name="connsiteX14" fmla="*/ 8168341 w 10686934"/>
              <a:gd name="connsiteY14" fmla="*/ 0 h 6118088"/>
              <a:gd name="connsiteX15" fmla="*/ 8831321 w 10686934"/>
              <a:gd name="connsiteY15" fmla="*/ 0 h 6118088"/>
              <a:gd name="connsiteX16" fmla="*/ 9667253 w 10686934"/>
              <a:gd name="connsiteY16" fmla="*/ 0 h 6118088"/>
              <a:gd name="connsiteX17" fmla="*/ 10686934 w 10686934"/>
              <a:gd name="connsiteY17" fmla="*/ 1019681 h 6118088"/>
              <a:gd name="connsiteX18" fmla="*/ 10686934 w 10686934"/>
              <a:gd name="connsiteY18" fmla="*/ 1602356 h 6118088"/>
              <a:gd name="connsiteX19" fmla="*/ 10686934 w 10686934"/>
              <a:gd name="connsiteY19" fmla="*/ 2062670 h 6118088"/>
              <a:gd name="connsiteX20" fmla="*/ 10686934 w 10686934"/>
              <a:gd name="connsiteY20" fmla="*/ 2645345 h 6118088"/>
              <a:gd name="connsiteX21" fmla="*/ 10686934 w 10686934"/>
              <a:gd name="connsiteY21" fmla="*/ 3268807 h 6118088"/>
              <a:gd name="connsiteX22" fmla="*/ 10686934 w 10686934"/>
              <a:gd name="connsiteY22" fmla="*/ 3933057 h 6118088"/>
              <a:gd name="connsiteX23" fmla="*/ 10686934 w 10686934"/>
              <a:gd name="connsiteY23" fmla="*/ 4434157 h 6118088"/>
              <a:gd name="connsiteX24" fmla="*/ 10686934 w 10686934"/>
              <a:gd name="connsiteY24" fmla="*/ 5098407 h 6118088"/>
              <a:gd name="connsiteX25" fmla="*/ 9667253 w 10686934"/>
              <a:gd name="connsiteY25" fmla="*/ 6118088 h 6118088"/>
              <a:gd name="connsiteX26" fmla="*/ 9090748 w 10686934"/>
              <a:gd name="connsiteY26" fmla="*/ 6118088 h 6118088"/>
              <a:gd name="connsiteX27" fmla="*/ 8773671 w 10686934"/>
              <a:gd name="connsiteY27" fmla="*/ 6118088 h 6118088"/>
              <a:gd name="connsiteX28" fmla="*/ 8024214 w 10686934"/>
              <a:gd name="connsiteY28" fmla="*/ 6118088 h 6118088"/>
              <a:gd name="connsiteX29" fmla="*/ 7707137 w 10686934"/>
              <a:gd name="connsiteY29" fmla="*/ 6118088 h 6118088"/>
              <a:gd name="connsiteX30" fmla="*/ 7130632 w 10686934"/>
              <a:gd name="connsiteY30" fmla="*/ 6118088 h 6118088"/>
              <a:gd name="connsiteX31" fmla="*/ 6813554 w 10686934"/>
              <a:gd name="connsiteY31" fmla="*/ 6118088 h 6118088"/>
              <a:gd name="connsiteX32" fmla="*/ 6237049 w 10686934"/>
              <a:gd name="connsiteY32" fmla="*/ 6118088 h 6118088"/>
              <a:gd name="connsiteX33" fmla="*/ 5660545 w 10686934"/>
              <a:gd name="connsiteY33" fmla="*/ 6118088 h 6118088"/>
              <a:gd name="connsiteX34" fmla="*/ 4997564 w 10686934"/>
              <a:gd name="connsiteY34" fmla="*/ 6118088 h 6118088"/>
              <a:gd name="connsiteX35" fmla="*/ 4594011 w 10686934"/>
              <a:gd name="connsiteY35" fmla="*/ 6118088 h 6118088"/>
              <a:gd name="connsiteX36" fmla="*/ 4190457 w 10686934"/>
              <a:gd name="connsiteY36" fmla="*/ 6118088 h 6118088"/>
              <a:gd name="connsiteX37" fmla="*/ 3527477 w 10686934"/>
              <a:gd name="connsiteY37" fmla="*/ 6118088 h 6118088"/>
              <a:gd name="connsiteX38" fmla="*/ 3037448 w 10686934"/>
              <a:gd name="connsiteY38" fmla="*/ 6118088 h 6118088"/>
              <a:gd name="connsiteX39" fmla="*/ 2374467 w 10686934"/>
              <a:gd name="connsiteY39" fmla="*/ 6118088 h 6118088"/>
              <a:gd name="connsiteX40" fmla="*/ 2057390 w 10686934"/>
              <a:gd name="connsiteY40" fmla="*/ 6118088 h 6118088"/>
              <a:gd name="connsiteX41" fmla="*/ 1740312 w 10686934"/>
              <a:gd name="connsiteY41" fmla="*/ 6118088 h 6118088"/>
              <a:gd name="connsiteX42" fmla="*/ 1019681 w 10686934"/>
              <a:gd name="connsiteY42" fmla="*/ 6118088 h 6118088"/>
              <a:gd name="connsiteX43" fmla="*/ 0 w 10686934"/>
              <a:gd name="connsiteY43" fmla="*/ 5098407 h 6118088"/>
              <a:gd name="connsiteX44" fmla="*/ 0 w 10686934"/>
              <a:gd name="connsiteY44" fmla="*/ 4638094 h 6118088"/>
              <a:gd name="connsiteX45" fmla="*/ 0 w 10686934"/>
              <a:gd name="connsiteY45" fmla="*/ 4014631 h 6118088"/>
              <a:gd name="connsiteX46" fmla="*/ 0 w 10686934"/>
              <a:gd name="connsiteY46" fmla="*/ 3554318 h 6118088"/>
              <a:gd name="connsiteX47" fmla="*/ 0 w 10686934"/>
              <a:gd name="connsiteY47" fmla="*/ 2930855 h 6118088"/>
              <a:gd name="connsiteX48" fmla="*/ 0 w 10686934"/>
              <a:gd name="connsiteY48" fmla="*/ 2266606 h 6118088"/>
              <a:gd name="connsiteX49" fmla="*/ 0 w 10686934"/>
              <a:gd name="connsiteY49" fmla="*/ 1724718 h 6118088"/>
              <a:gd name="connsiteX50" fmla="*/ 0 w 10686934"/>
              <a:gd name="connsiteY50" fmla="*/ 1019681 h 611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86934" h="6118088" fill="none" extrusionOk="0">
                <a:moveTo>
                  <a:pt x="0" y="1019681"/>
                </a:moveTo>
                <a:cubicBezTo>
                  <a:pt x="-79027" y="482218"/>
                  <a:pt x="324734" y="71246"/>
                  <a:pt x="1019681" y="0"/>
                </a:cubicBezTo>
                <a:cubicBezTo>
                  <a:pt x="1176981" y="-10856"/>
                  <a:pt x="1607294" y="26917"/>
                  <a:pt x="1769137" y="0"/>
                </a:cubicBezTo>
                <a:cubicBezTo>
                  <a:pt x="1930980" y="-26917"/>
                  <a:pt x="1989948" y="15961"/>
                  <a:pt x="2172691" y="0"/>
                </a:cubicBezTo>
                <a:cubicBezTo>
                  <a:pt x="2355434" y="-15961"/>
                  <a:pt x="2522521" y="37613"/>
                  <a:pt x="2662720" y="0"/>
                </a:cubicBezTo>
                <a:cubicBezTo>
                  <a:pt x="2802919" y="-37613"/>
                  <a:pt x="3149599" y="46475"/>
                  <a:pt x="3325700" y="0"/>
                </a:cubicBezTo>
                <a:cubicBezTo>
                  <a:pt x="3501801" y="-46475"/>
                  <a:pt x="3717448" y="4617"/>
                  <a:pt x="3988681" y="0"/>
                </a:cubicBezTo>
                <a:cubicBezTo>
                  <a:pt x="4259914" y="-4617"/>
                  <a:pt x="4347792" y="28915"/>
                  <a:pt x="4478710" y="0"/>
                </a:cubicBezTo>
                <a:cubicBezTo>
                  <a:pt x="4609628" y="-28915"/>
                  <a:pt x="4971943" y="35454"/>
                  <a:pt x="5141690" y="0"/>
                </a:cubicBezTo>
                <a:cubicBezTo>
                  <a:pt x="5311437" y="-35454"/>
                  <a:pt x="5629179" y="5162"/>
                  <a:pt x="5804671" y="0"/>
                </a:cubicBezTo>
                <a:cubicBezTo>
                  <a:pt x="5980163" y="-5162"/>
                  <a:pt x="6011485" y="29669"/>
                  <a:pt x="6121748" y="0"/>
                </a:cubicBezTo>
                <a:cubicBezTo>
                  <a:pt x="6232011" y="-29669"/>
                  <a:pt x="6298663" y="14600"/>
                  <a:pt x="6438826" y="0"/>
                </a:cubicBezTo>
                <a:cubicBezTo>
                  <a:pt x="6578989" y="-14600"/>
                  <a:pt x="7020289" y="86488"/>
                  <a:pt x="7188282" y="0"/>
                </a:cubicBezTo>
                <a:cubicBezTo>
                  <a:pt x="7356275" y="-86488"/>
                  <a:pt x="7544978" y="98"/>
                  <a:pt x="7678311" y="0"/>
                </a:cubicBezTo>
                <a:cubicBezTo>
                  <a:pt x="7811644" y="-98"/>
                  <a:pt x="8024359" y="49677"/>
                  <a:pt x="8168341" y="0"/>
                </a:cubicBezTo>
                <a:cubicBezTo>
                  <a:pt x="8312323" y="-49677"/>
                  <a:pt x="8581450" y="22192"/>
                  <a:pt x="8831321" y="0"/>
                </a:cubicBezTo>
                <a:cubicBezTo>
                  <a:pt x="9081192" y="-22192"/>
                  <a:pt x="9360720" y="14560"/>
                  <a:pt x="9667253" y="0"/>
                </a:cubicBezTo>
                <a:cubicBezTo>
                  <a:pt x="10217805" y="3038"/>
                  <a:pt x="10814393" y="358866"/>
                  <a:pt x="10686934" y="1019681"/>
                </a:cubicBezTo>
                <a:cubicBezTo>
                  <a:pt x="10753991" y="1254463"/>
                  <a:pt x="10617076" y="1390126"/>
                  <a:pt x="10686934" y="1602356"/>
                </a:cubicBezTo>
                <a:cubicBezTo>
                  <a:pt x="10756792" y="1814586"/>
                  <a:pt x="10674627" y="1933931"/>
                  <a:pt x="10686934" y="2062670"/>
                </a:cubicBezTo>
                <a:cubicBezTo>
                  <a:pt x="10699241" y="2191409"/>
                  <a:pt x="10676997" y="2425514"/>
                  <a:pt x="10686934" y="2645345"/>
                </a:cubicBezTo>
                <a:cubicBezTo>
                  <a:pt x="10696871" y="2865177"/>
                  <a:pt x="10646492" y="3090315"/>
                  <a:pt x="10686934" y="3268807"/>
                </a:cubicBezTo>
                <a:cubicBezTo>
                  <a:pt x="10727376" y="3447299"/>
                  <a:pt x="10634070" y="3697811"/>
                  <a:pt x="10686934" y="3933057"/>
                </a:cubicBezTo>
                <a:cubicBezTo>
                  <a:pt x="10739798" y="4168303"/>
                  <a:pt x="10664463" y="4229132"/>
                  <a:pt x="10686934" y="4434157"/>
                </a:cubicBezTo>
                <a:cubicBezTo>
                  <a:pt x="10709405" y="4639182"/>
                  <a:pt x="10685359" y="4827176"/>
                  <a:pt x="10686934" y="5098407"/>
                </a:cubicBezTo>
                <a:cubicBezTo>
                  <a:pt x="10785309" y="5715289"/>
                  <a:pt x="10234288" y="5988918"/>
                  <a:pt x="9667253" y="6118088"/>
                </a:cubicBezTo>
                <a:cubicBezTo>
                  <a:pt x="9507808" y="6167802"/>
                  <a:pt x="9330407" y="6056937"/>
                  <a:pt x="9090748" y="6118088"/>
                </a:cubicBezTo>
                <a:cubicBezTo>
                  <a:pt x="8851089" y="6179239"/>
                  <a:pt x="8883387" y="6084296"/>
                  <a:pt x="8773671" y="6118088"/>
                </a:cubicBezTo>
                <a:cubicBezTo>
                  <a:pt x="8663955" y="6151880"/>
                  <a:pt x="8279943" y="6061570"/>
                  <a:pt x="8024214" y="6118088"/>
                </a:cubicBezTo>
                <a:cubicBezTo>
                  <a:pt x="7768485" y="6174606"/>
                  <a:pt x="7827834" y="6114841"/>
                  <a:pt x="7707137" y="6118088"/>
                </a:cubicBezTo>
                <a:cubicBezTo>
                  <a:pt x="7586440" y="6121335"/>
                  <a:pt x="7256774" y="6055310"/>
                  <a:pt x="7130632" y="6118088"/>
                </a:cubicBezTo>
                <a:cubicBezTo>
                  <a:pt x="7004490" y="6180866"/>
                  <a:pt x="6969127" y="6115806"/>
                  <a:pt x="6813554" y="6118088"/>
                </a:cubicBezTo>
                <a:cubicBezTo>
                  <a:pt x="6657981" y="6120370"/>
                  <a:pt x="6409259" y="6054154"/>
                  <a:pt x="6237049" y="6118088"/>
                </a:cubicBezTo>
                <a:cubicBezTo>
                  <a:pt x="6064840" y="6182022"/>
                  <a:pt x="5806973" y="6104187"/>
                  <a:pt x="5660545" y="6118088"/>
                </a:cubicBezTo>
                <a:cubicBezTo>
                  <a:pt x="5514117" y="6131989"/>
                  <a:pt x="5244530" y="6100247"/>
                  <a:pt x="4997564" y="6118088"/>
                </a:cubicBezTo>
                <a:cubicBezTo>
                  <a:pt x="4750598" y="6135929"/>
                  <a:pt x="4789257" y="6071861"/>
                  <a:pt x="4594011" y="6118088"/>
                </a:cubicBezTo>
                <a:cubicBezTo>
                  <a:pt x="4398765" y="6164315"/>
                  <a:pt x="4345052" y="6115915"/>
                  <a:pt x="4190457" y="6118088"/>
                </a:cubicBezTo>
                <a:cubicBezTo>
                  <a:pt x="4035862" y="6120261"/>
                  <a:pt x="3840597" y="6047578"/>
                  <a:pt x="3527477" y="6118088"/>
                </a:cubicBezTo>
                <a:cubicBezTo>
                  <a:pt x="3214357" y="6188598"/>
                  <a:pt x="3173906" y="6102749"/>
                  <a:pt x="3037448" y="6118088"/>
                </a:cubicBezTo>
                <a:cubicBezTo>
                  <a:pt x="2900990" y="6133427"/>
                  <a:pt x="2693753" y="6099379"/>
                  <a:pt x="2374467" y="6118088"/>
                </a:cubicBezTo>
                <a:cubicBezTo>
                  <a:pt x="2055181" y="6136797"/>
                  <a:pt x="2187770" y="6101286"/>
                  <a:pt x="2057390" y="6118088"/>
                </a:cubicBezTo>
                <a:cubicBezTo>
                  <a:pt x="1927010" y="6134890"/>
                  <a:pt x="1813704" y="6103519"/>
                  <a:pt x="1740312" y="6118088"/>
                </a:cubicBezTo>
                <a:cubicBezTo>
                  <a:pt x="1666920" y="6132657"/>
                  <a:pt x="1376819" y="6094641"/>
                  <a:pt x="1019681" y="6118088"/>
                </a:cubicBezTo>
                <a:cubicBezTo>
                  <a:pt x="472177" y="6136437"/>
                  <a:pt x="-121298" y="5670391"/>
                  <a:pt x="0" y="5098407"/>
                </a:cubicBezTo>
                <a:cubicBezTo>
                  <a:pt x="-41452" y="4922104"/>
                  <a:pt x="26020" y="4850865"/>
                  <a:pt x="0" y="4638094"/>
                </a:cubicBezTo>
                <a:cubicBezTo>
                  <a:pt x="-26020" y="4425323"/>
                  <a:pt x="59824" y="4285376"/>
                  <a:pt x="0" y="4014631"/>
                </a:cubicBezTo>
                <a:cubicBezTo>
                  <a:pt x="-59824" y="3743886"/>
                  <a:pt x="32734" y="3728336"/>
                  <a:pt x="0" y="3554318"/>
                </a:cubicBezTo>
                <a:cubicBezTo>
                  <a:pt x="-32734" y="3380300"/>
                  <a:pt x="9052" y="3070744"/>
                  <a:pt x="0" y="2930855"/>
                </a:cubicBezTo>
                <a:cubicBezTo>
                  <a:pt x="-9052" y="2790966"/>
                  <a:pt x="8214" y="2560551"/>
                  <a:pt x="0" y="2266606"/>
                </a:cubicBezTo>
                <a:cubicBezTo>
                  <a:pt x="-8214" y="1972661"/>
                  <a:pt x="46014" y="1910098"/>
                  <a:pt x="0" y="1724718"/>
                </a:cubicBezTo>
                <a:cubicBezTo>
                  <a:pt x="-46014" y="1539338"/>
                  <a:pt x="65233" y="1261921"/>
                  <a:pt x="0" y="1019681"/>
                </a:cubicBezTo>
                <a:close/>
              </a:path>
              <a:path w="10686934" h="6118088" stroke="0" extrusionOk="0">
                <a:moveTo>
                  <a:pt x="0" y="1019681"/>
                </a:moveTo>
                <a:cubicBezTo>
                  <a:pt x="-10866" y="451505"/>
                  <a:pt x="454938" y="-19827"/>
                  <a:pt x="1019681" y="0"/>
                </a:cubicBezTo>
                <a:cubicBezTo>
                  <a:pt x="1168625" y="-28498"/>
                  <a:pt x="1416354" y="22532"/>
                  <a:pt x="1682662" y="0"/>
                </a:cubicBezTo>
                <a:cubicBezTo>
                  <a:pt x="1948970" y="-22532"/>
                  <a:pt x="1984344" y="9911"/>
                  <a:pt x="2259166" y="0"/>
                </a:cubicBezTo>
                <a:cubicBezTo>
                  <a:pt x="2533988" y="-9911"/>
                  <a:pt x="2645887" y="33112"/>
                  <a:pt x="2835671" y="0"/>
                </a:cubicBezTo>
                <a:cubicBezTo>
                  <a:pt x="3025455" y="-33112"/>
                  <a:pt x="3117306" y="47953"/>
                  <a:pt x="3325700" y="0"/>
                </a:cubicBezTo>
                <a:cubicBezTo>
                  <a:pt x="3534094" y="-47953"/>
                  <a:pt x="3693314" y="2987"/>
                  <a:pt x="3902205" y="0"/>
                </a:cubicBezTo>
                <a:cubicBezTo>
                  <a:pt x="4111096" y="-2987"/>
                  <a:pt x="4183655" y="17145"/>
                  <a:pt x="4305758" y="0"/>
                </a:cubicBezTo>
                <a:cubicBezTo>
                  <a:pt x="4427861" y="-17145"/>
                  <a:pt x="4759102" y="67893"/>
                  <a:pt x="4882263" y="0"/>
                </a:cubicBezTo>
                <a:cubicBezTo>
                  <a:pt x="5005424" y="-67893"/>
                  <a:pt x="5124021" y="41896"/>
                  <a:pt x="5285817" y="0"/>
                </a:cubicBezTo>
                <a:cubicBezTo>
                  <a:pt x="5447613" y="-41896"/>
                  <a:pt x="5785366" y="52503"/>
                  <a:pt x="6035273" y="0"/>
                </a:cubicBezTo>
                <a:cubicBezTo>
                  <a:pt x="6285180" y="-52503"/>
                  <a:pt x="6381914" y="48712"/>
                  <a:pt x="6525302" y="0"/>
                </a:cubicBezTo>
                <a:cubicBezTo>
                  <a:pt x="6668690" y="-48712"/>
                  <a:pt x="6684524" y="15100"/>
                  <a:pt x="6842379" y="0"/>
                </a:cubicBezTo>
                <a:cubicBezTo>
                  <a:pt x="7000234" y="-15100"/>
                  <a:pt x="7347259" y="5556"/>
                  <a:pt x="7591836" y="0"/>
                </a:cubicBezTo>
                <a:cubicBezTo>
                  <a:pt x="7836413" y="-5556"/>
                  <a:pt x="7792728" y="13599"/>
                  <a:pt x="7908913" y="0"/>
                </a:cubicBezTo>
                <a:cubicBezTo>
                  <a:pt x="8025098" y="-13599"/>
                  <a:pt x="8226676" y="37703"/>
                  <a:pt x="8312467" y="0"/>
                </a:cubicBezTo>
                <a:cubicBezTo>
                  <a:pt x="8398258" y="-37703"/>
                  <a:pt x="8543516" y="23276"/>
                  <a:pt x="8629544" y="0"/>
                </a:cubicBezTo>
                <a:cubicBezTo>
                  <a:pt x="8715572" y="-23276"/>
                  <a:pt x="9268906" y="53580"/>
                  <a:pt x="9667253" y="0"/>
                </a:cubicBezTo>
                <a:cubicBezTo>
                  <a:pt x="10279624" y="30476"/>
                  <a:pt x="10629099" y="511434"/>
                  <a:pt x="10686934" y="1019681"/>
                </a:cubicBezTo>
                <a:cubicBezTo>
                  <a:pt x="10717823" y="1216851"/>
                  <a:pt x="10677671" y="1441784"/>
                  <a:pt x="10686934" y="1643143"/>
                </a:cubicBezTo>
                <a:cubicBezTo>
                  <a:pt x="10696197" y="1844502"/>
                  <a:pt x="10647412" y="2020101"/>
                  <a:pt x="10686934" y="2185031"/>
                </a:cubicBezTo>
                <a:cubicBezTo>
                  <a:pt x="10726456" y="2349961"/>
                  <a:pt x="10681027" y="2421195"/>
                  <a:pt x="10686934" y="2645345"/>
                </a:cubicBezTo>
                <a:cubicBezTo>
                  <a:pt x="10692841" y="2869495"/>
                  <a:pt x="10627835" y="3004736"/>
                  <a:pt x="10686934" y="3187233"/>
                </a:cubicBezTo>
                <a:cubicBezTo>
                  <a:pt x="10746033" y="3369730"/>
                  <a:pt x="10643874" y="3577762"/>
                  <a:pt x="10686934" y="3851482"/>
                </a:cubicBezTo>
                <a:cubicBezTo>
                  <a:pt x="10729994" y="4125202"/>
                  <a:pt x="10658644" y="4253795"/>
                  <a:pt x="10686934" y="4393370"/>
                </a:cubicBezTo>
                <a:cubicBezTo>
                  <a:pt x="10715224" y="4532945"/>
                  <a:pt x="10634058" y="4817668"/>
                  <a:pt x="10686934" y="5098407"/>
                </a:cubicBezTo>
                <a:cubicBezTo>
                  <a:pt x="10746768" y="5723625"/>
                  <a:pt x="10276018" y="6000938"/>
                  <a:pt x="9667253" y="6118088"/>
                </a:cubicBezTo>
                <a:cubicBezTo>
                  <a:pt x="9579283" y="6121610"/>
                  <a:pt x="9460002" y="6104384"/>
                  <a:pt x="9350175" y="6118088"/>
                </a:cubicBezTo>
                <a:cubicBezTo>
                  <a:pt x="9240348" y="6131792"/>
                  <a:pt x="9035622" y="6107203"/>
                  <a:pt x="8773671" y="6118088"/>
                </a:cubicBezTo>
                <a:cubicBezTo>
                  <a:pt x="8511720" y="6128973"/>
                  <a:pt x="8456010" y="6092886"/>
                  <a:pt x="8197166" y="6118088"/>
                </a:cubicBezTo>
                <a:cubicBezTo>
                  <a:pt x="7938323" y="6143290"/>
                  <a:pt x="7762690" y="6112869"/>
                  <a:pt x="7620661" y="6118088"/>
                </a:cubicBezTo>
                <a:cubicBezTo>
                  <a:pt x="7478633" y="6123307"/>
                  <a:pt x="7300358" y="6083368"/>
                  <a:pt x="7130632" y="6118088"/>
                </a:cubicBezTo>
                <a:cubicBezTo>
                  <a:pt x="6960906" y="6152808"/>
                  <a:pt x="6937353" y="6099961"/>
                  <a:pt x="6813554" y="6118088"/>
                </a:cubicBezTo>
                <a:cubicBezTo>
                  <a:pt x="6689755" y="6136215"/>
                  <a:pt x="6565273" y="6113575"/>
                  <a:pt x="6410001" y="6118088"/>
                </a:cubicBezTo>
                <a:cubicBezTo>
                  <a:pt x="6254729" y="6122601"/>
                  <a:pt x="5970176" y="6090327"/>
                  <a:pt x="5747020" y="6118088"/>
                </a:cubicBezTo>
                <a:cubicBezTo>
                  <a:pt x="5523864" y="6145849"/>
                  <a:pt x="5447528" y="6102964"/>
                  <a:pt x="5343467" y="6118088"/>
                </a:cubicBezTo>
                <a:cubicBezTo>
                  <a:pt x="5239406" y="6133212"/>
                  <a:pt x="4958089" y="6065765"/>
                  <a:pt x="4594011" y="6118088"/>
                </a:cubicBezTo>
                <a:cubicBezTo>
                  <a:pt x="4229933" y="6170411"/>
                  <a:pt x="4246208" y="6117774"/>
                  <a:pt x="4103982" y="6118088"/>
                </a:cubicBezTo>
                <a:cubicBezTo>
                  <a:pt x="3961756" y="6118402"/>
                  <a:pt x="3714649" y="6113163"/>
                  <a:pt x="3613953" y="6118088"/>
                </a:cubicBezTo>
                <a:cubicBezTo>
                  <a:pt x="3513257" y="6123013"/>
                  <a:pt x="3304294" y="6092972"/>
                  <a:pt x="3123924" y="6118088"/>
                </a:cubicBezTo>
                <a:cubicBezTo>
                  <a:pt x="2943554" y="6143204"/>
                  <a:pt x="2963833" y="6086283"/>
                  <a:pt x="2806846" y="6118088"/>
                </a:cubicBezTo>
                <a:cubicBezTo>
                  <a:pt x="2649859" y="6149893"/>
                  <a:pt x="2625014" y="6111116"/>
                  <a:pt x="2489768" y="6118088"/>
                </a:cubicBezTo>
                <a:cubicBezTo>
                  <a:pt x="2354522" y="6125060"/>
                  <a:pt x="2116939" y="6063755"/>
                  <a:pt x="1999739" y="6118088"/>
                </a:cubicBezTo>
                <a:cubicBezTo>
                  <a:pt x="1882539" y="6172421"/>
                  <a:pt x="1758998" y="6099414"/>
                  <a:pt x="1682662" y="6118088"/>
                </a:cubicBezTo>
                <a:cubicBezTo>
                  <a:pt x="1606326" y="6136762"/>
                  <a:pt x="1211025" y="6046455"/>
                  <a:pt x="1019681" y="6118088"/>
                </a:cubicBezTo>
                <a:cubicBezTo>
                  <a:pt x="473794" y="6194390"/>
                  <a:pt x="-46989" y="5800524"/>
                  <a:pt x="0" y="5098407"/>
                </a:cubicBezTo>
                <a:cubicBezTo>
                  <a:pt x="-38285" y="4936773"/>
                  <a:pt x="376" y="4787078"/>
                  <a:pt x="0" y="4638094"/>
                </a:cubicBezTo>
                <a:cubicBezTo>
                  <a:pt x="-376" y="4489110"/>
                  <a:pt x="29897" y="4305133"/>
                  <a:pt x="0" y="4096206"/>
                </a:cubicBezTo>
                <a:cubicBezTo>
                  <a:pt x="-29897" y="3887279"/>
                  <a:pt x="59213" y="3701237"/>
                  <a:pt x="0" y="3513531"/>
                </a:cubicBezTo>
                <a:cubicBezTo>
                  <a:pt x="-59213" y="3325826"/>
                  <a:pt x="37043" y="3075389"/>
                  <a:pt x="0" y="2890068"/>
                </a:cubicBezTo>
                <a:cubicBezTo>
                  <a:pt x="-37043" y="2704747"/>
                  <a:pt x="55703" y="2531054"/>
                  <a:pt x="0" y="2348180"/>
                </a:cubicBezTo>
                <a:cubicBezTo>
                  <a:pt x="-55703" y="2165306"/>
                  <a:pt x="53266" y="1957466"/>
                  <a:pt x="0" y="1806292"/>
                </a:cubicBezTo>
                <a:cubicBezTo>
                  <a:pt x="-53266" y="1655118"/>
                  <a:pt x="14768" y="1196532"/>
                  <a:pt x="0" y="1019681"/>
                </a:cubicBezTo>
                <a:close/>
              </a:path>
            </a:pathLst>
          </a:custGeom>
          <a:solidFill>
            <a:srgbClr val="008000">
              <a:alpha val="1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45270" y="3302616"/>
            <a:ext cx="1041776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 他的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手机号码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是多少， 你知道吗？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Tā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de </a:t>
            </a:r>
            <a:r>
              <a:rPr lang="en-US" altLang="zh-CN" b="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shǒujī</a:t>
            </a:r>
            <a:r>
              <a:rPr lang="en-US" altLang="zh-CN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b="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hàomǎ</a:t>
            </a:r>
            <a:r>
              <a:rPr lang="en-US" altLang="zh-CN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shì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duōshao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   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nǐ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zhīdào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ma </a:t>
            </a:r>
            <a:r>
              <a:rPr lang="zh-CN" altLang="en-US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王朋：知道，  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号码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 1  3 2 6  1 2 3  1  9 4 8。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Zhīdào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    </a:t>
            </a:r>
            <a:r>
              <a:rPr lang="en-US" altLang="zh-CN" b="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hàomǎ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shì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yāo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sān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èr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liù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yāo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èr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sān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yāo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jiǔ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sì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bā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山田：谢谢你！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Xièxie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nǐ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！ </a:t>
            </a:r>
          </a:p>
          <a:p>
            <a:endParaRPr lang="en-US" altLang="zh-CN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不用谢。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</a:t>
            </a:r>
            <a:r>
              <a:rPr lang="en-US" altLang="zh-CN" b="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Búyòng</a:t>
            </a:r>
            <a:r>
              <a:rPr lang="en-US" altLang="zh-CN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xiè</a:t>
            </a:r>
            <a:r>
              <a:rPr lang="en-US" altLang="zh-CN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 </a:t>
            </a:r>
          </a:p>
        </p:txBody>
      </p:sp>
      <p:sp>
        <p:nvSpPr>
          <p:cNvPr id="16" name="流程图: 可选过程 15"/>
          <p:cNvSpPr/>
          <p:nvPr/>
        </p:nvSpPr>
        <p:spPr bwMode="auto">
          <a:xfrm>
            <a:off x="1360082" y="2806455"/>
            <a:ext cx="10686934" cy="6130110"/>
          </a:xfrm>
          <a:custGeom>
            <a:avLst/>
            <a:gdLst>
              <a:gd name="connsiteX0" fmla="*/ 0 w 10686934"/>
              <a:gd name="connsiteY0" fmla="*/ 1021685 h 6130110"/>
              <a:gd name="connsiteX1" fmla="*/ 1021685 w 10686934"/>
              <a:gd name="connsiteY1" fmla="*/ 0 h 6130110"/>
              <a:gd name="connsiteX2" fmla="*/ 1684358 w 10686934"/>
              <a:gd name="connsiteY2" fmla="*/ 0 h 6130110"/>
              <a:gd name="connsiteX3" fmla="*/ 2260596 w 10686934"/>
              <a:gd name="connsiteY3" fmla="*/ 0 h 6130110"/>
              <a:gd name="connsiteX4" fmla="*/ 2836833 w 10686934"/>
              <a:gd name="connsiteY4" fmla="*/ 0 h 6130110"/>
              <a:gd name="connsiteX5" fmla="*/ 3326635 w 10686934"/>
              <a:gd name="connsiteY5" fmla="*/ 0 h 6130110"/>
              <a:gd name="connsiteX6" fmla="*/ 3902873 w 10686934"/>
              <a:gd name="connsiteY6" fmla="*/ 0 h 6130110"/>
              <a:gd name="connsiteX7" fmla="*/ 4306239 w 10686934"/>
              <a:gd name="connsiteY7" fmla="*/ 0 h 6130110"/>
              <a:gd name="connsiteX8" fmla="*/ 4882477 w 10686934"/>
              <a:gd name="connsiteY8" fmla="*/ 0 h 6130110"/>
              <a:gd name="connsiteX9" fmla="*/ 5285843 w 10686934"/>
              <a:gd name="connsiteY9" fmla="*/ 0 h 6130110"/>
              <a:gd name="connsiteX10" fmla="*/ 6034952 w 10686934"/>
              <a:gd name="connsiteY10" fmla="*/ 0 h 6130110"/>
              <a:gd name="connsiteX11" fmla="*/ 6524754 w 10686934"/>
              <a:gd name="connsiteY11" fmla="*/ 0 h 6130110"/>
              <a:gd name="connsiteX12" fmla="*/ 6841685 w 10686934"/>
              <a:gd name="connsiteY12" fmla="*/ 0 h 6130110"/>
              <a:gd name="connsiteX13" fmla="*/ 7590794 w 10686934"/>
              <a:gd name="connsiteY13" fmla="*/ 0 h 6130110"/>
              <a:gd name="connsiteX14" fmla="*/ 7907724 w 10686934"/>
              <a:gd name="connsiteY14" fmla="*/ 0 h 6130110"/>
              <a:gd name="connsiteX15" fmla="*/ 8311091 w 10686934"/>
              <a:gd name="connsiteY15" fmla="*/ 0 h 6130110"/>
              <a:gd name="connsiteX16" fmla="*/ 8628021 w 10686934"/>
              <a:gd name="connsiteY16" fmla="*/ 0 h 6130110"/>
              <a:gd name="connsiteX17" fmla="*/ 9665249 w 10686934"/>
              <a:gd name="connsiteY17" fmla="*/ 0 h 6130110"/>
              <a:gd name="connsiteX18" fmla="*/ 10686934 w 10686934"/>
              <a:gd name="connsiteY18" fmla="*/ 1021685 h 6130110"/>
              <a:gd name="connsiteX19" fmla="*/ 10686934 w 10686934"/>
              <a:gd name="connsiteY19" fmla="*/ 1646372 h 6130110"/>
              <a:gd name="connsiteX20" fmla="*/ 10686934 w 10686934"/>
              <a:gd name="connsiteY20" fmla="*/ 2189325 h 6130110"/>
              <a:gd name="connsiteX21" fmla="*/ 10686934 w 10686934"/>
              <a:gd name="connsiteY21" fmla="*/ 2650543 h 6130110"/>
              <a:gd name="connsiteX22" fmla="*/ 10686934 w 10686934"/>
              <a:gd name="connsiteY22" fmla="*/ 3193495 h 6130110"/>
              <a:gd name="connsiteX23" fmla="*/ 10686934 w 10686934"/>
              <a:gd name="connsiteY23" fmla="*/ 3859050 h 6130110"/>
              <a:gd name="connsiteX24" fmla="*/ 10686934 w 10686934"/>
              <a:gd name="connsiteY24" fmla="*/ 4402003 h 6130110"/>
              <a:gd name="connsiteX25" fmla="*/ 10686934 w 10686934"/>
              <a:gd name="connsiteY25" fmla="*/ 5108425 h 6130110"/>
              <a:gd name="connsiteX26" fmla="*/ 9665249 w 10686934"/>
              <a:gd name="connsiteY26" fmla="*/ 6130110 h 6130110"/>
              <a:gd name="connsiteX27" fmla="*/ 9348318 w 10686934"/>
              <a:gd name="connsiteY27" fmla="*/ 6130110 h 6130110"/>
              <a:gd name="connsiteX28" fmla="*/ 8772081 w 10686934"/>
              <a:gd name="connsiteY28" fmla="*/ 6130110 h 6130110"/>
              <a:gd name="connsiteX29" fmla="*/ 8195843 w 10686934"/>
              <a:gd name="connsiteY29" fmla="*/ 6130110 h 6130110"/>
              <a:gd name="connsiteX30" fmla="*/ 7619606 w 10686934"/>
              <a:gd name="connsiteY30" fmla="*/ 6130110 h 6130110"/>
              <a:gd name="connsiteX31" fmla="*/ 7129804 w 10686934"/>
              <a:gd name="connsiteY31" fmla="*/ 6130110 h 6130110"/>
              <a:gd name="connsiteX32" fmla="*/ 6812873 w 10686934"/>
              <a:gd name="connsiteY32" fmla="*/ 6130110 h 6130110"/>
              <a:gd name="connsiteX33" fmla="*/ 6409507 w 10686934"/>
              <a:gd name="connsiteY33" fmla="*/ 6130110 h 6130110"/>
              <a:gd name="connsiteX34" fmla="*/ 5746833 w 10686934"/>
              <a:gd name="connsiteY34" fmla="*/ 6130110 h 6130110"/>
              <a:gd name="connsiteX35" fmla="*/ 5343467 w 10686934"/>
              <a:gd name="connsiteY35" fmla="*/ 6130110 h 6130110"/>
              <a:gd name="connsiteX36" fmla="*/ 4594358 w 10686934"/>
              <a:gd name="connsiteY36" fmla="*/ 6130110 h 6130110"/>
              <a:gd name="connsiteX37" fmla="*/ 4104556 w 10686934"/>
              <a:gd name="connsiteY37" fmla="*/ 6130110 h 6130110"/>
              <a:gd name="connsiteX38" fmla="*/ 3614754 w 10686934"/>
              <a:gd name="connsiteY38" fmla="*/ 6130110 h 6130110"/>
              <a:gd name="connsiteX39" fmla="*/ 3124952 w 10686934"/>
              <a:gd name="connsiteY39" fmla="*/ 6130110 h 6130110"/>
              <a:gd name="connsiteX40" fmla="*/ 2808022 w 10686934"/>
              <a:gd name="connsiteY40" fmla="*/ 6130110 h 6130110"/>
              <a:gd name="connsiteX41" fmla="*/ 2491091 w 10686934"/>
              <a:gd name="connsiteY41" fmla="*/ 6130110 h 6130110"/>
              <a:gd name="connsiteX42" fmla="*/ 2001289 w 10686934"/>
              <a:gd name="connsiteY42" fmla="*/ 6130110 h 6130110"/>
              <a:gd name="connsiteX43" fmla="*/ 1684358 w 10686934"/>
              <a:gd name="connsiteY43" fmla="*/ 6130110 h 6130110"/>
              <a:gd name="connsiteX44" fmla="*/ 1021685 w 10686934"/>
              <a:gd name="connsiteY44" fmla="*/ 6130110 h 6130110"/>
              <a:gd name="connsiteX45" fmla="*/ 0 w 10686934"/>
              <a:gd name="connsiteY45" fmla="*/ 5108425 h 6130110"/>
              <a:gd name="connsiteX46" fmla="*/ 0 w 10686934"/>
              <a:gd name="connsiteY46" fmla="*/ 4647207 h 6130110"/>
              <a:gd name="connsiteX47" fmla="*/ 0 w 10686934"/>
              <a:gd name="connsiteY47" fmla="*/ 4104255 h 6130110"/>
              <a:gd name="connsiteX48" fmla="*/ 0 w 10686934"/>
              <a:gd name="connsiteY48" fmla="*/ 3520435 h 6130110"/>
              <a:gd name="connsiteX49" fmla="*/ 0 w 10686934"/>
              <a:gd name="connsiteY49" fmla="*/ 2895747 h 6130110"/>
              <a:gd name="connsiteX50" fmla="*/ 0 w 10686934"/>
              <a:gd name="connsiteY50" fmla="*/ 2352795 h 6130110"/>
              <a:gd name="connsiteX51" fmla="*/ 0 w 10686934"/>
              <a:gd name="connsiteY51" fmla="*/ 1809842 h 6130110"/>
              <a:gd name="connsiteX52" fmla="*/ 0 w 10686934"/>
              <a:gd name="connsiteY52" fmla="*/ 1021685 h 613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686934" h="6130110" extrusionOk="0">
                <a:moveTo>
                  <a:pt x="0" y="1021685"/>
                </a:moveTo>
                <a:cubicBezTo>
                  <a:pt x="-34735" y="441371"/>
                  <a:pt x="454014" y="-42565"/>
                  <a:pt x="1021685" y="0"/>
                </a:cubicBezTo>
                <a:cubicBezTo>
                  <a:pt x="1236398" y="-25482"/>
                  <a:pt x="1501583" y="3960"/>
                  <a:pt x="1684358" y="0"/>
                </a:cubicBezTo>
                <a:cubicBezTo>
                  <a:pt x="1867133" y="-3960"/>
                  <a:pt x="2132825" y="7905"/>
                  <a:pt x="2260596" y="0"/>
                </a:cubicBezTo>
                <a:cubicBezTo>
                  <a:pt x="2388367" y="-7905"/>
                  <a:pt x="2560954" y="34673"/>
                  <a:pt x="2836833" y="0"/>
                </a:cubicBezTo>
                <a:cubicBezTo>
                  <a:pt x="3112712" y="-34673"/>
                  <a:pt x="3121533" y="17517"/>
                  <a:pt x="3326635" y="0"/>
                </a:cubicBezTo>
                <a:cubicBezTo>
                  <a:pt x="3531737" y="-17517"/>
                  <a:pt x="3698338" y="46014"/>
                  <a:pt x="3902873" y="0"/>
                </a:cubicBezTo>
                <a:cubicBezTo>
                  <a:pt x="4107408" y="-46014"/>
                  <a:pt x="4164121" y="15926"/>
                  <a:pt x="4306239" y="0"/>
                </a:cubicBezTo>
                <a:cubicBezTo>
                  <a:pt x="4448357" y="-15926"/>
                  <a:pt x="4594971" y="26053"/>
                  <a:pt x="4882477" y="0"/>
                </a:cubicBezTo>
                <a:cubicBezTo>
                  <a:pt x="5169983" y="-26053"/>
                  <a:pt x="5106667" y="17648"/>
                  <a:pt x="5285843" y="0"/>
                </a:cubicBezTo>
                <a:cubicBezTo>
                  <a:pt x="5465019" y="-17648"/>
                  <a:pt x="5732396" y="37146"/>
                  <a:pt x="6034952" y="0"/>
                </a:cubicBezTo>
                <a:cubicBezTo>
                  <a:pt x="6337508" y="-37146"/>
                  <a:pt x="6340157" y="50943"/>
                  <a:pt x="6524754" y="0"/>
                </a:cubicBezTo>
                <a:cubicBezTo>
                  <a:pt x="6709351" y="-50943"/>
                  <a:pt x="6719147" y="26071"/>
                  <a:pt x="6841685" y="0"/>
                </a:cubicBezTo>
                <a:cubicBezTo>
                  <a:pt x="6964223" y="-26071"/>
                  <a:pt x="7414330" y="29695"/>
                  <a:pt x="7590794" y="0"/>
                </a:cubicBezTo>
                <a:cubicBezTo>
                  <a:pt x="7767258" y="-29695"/>
                  <a:pt x="7767310" y="31615"/>
                  <a:pt x="7907724" y="0"/>
                </a:cubicBezTo>
                <a:cubicBezTo>
                  <a:pt x="8048138" y="-31615"/>
                  <a:pt x="8193238" y="14835"/>
                  <a:pt x="8311091" y="0"/>
                </a:cubicBezTo>
                <a:cubicBezTo>
                  <a:pt x="8428944" y="-14835"/>
                  <a:pt x="8537385" y="31092"/>
                  <a:pt x="8628021" y="0"/>
                </a:cubicBezTo>
                <a:cubicBezTo>
                  <a:pt x="8718657" y="-31092"/>
                  <a:pt x="9315392" y="95370"/>
                  <a:pt x="9665249" y="0"/>
                </a:cubicBezTo>
                <a:cubicBezTo>
                  <a:pt x="10305639" y="47140"/>
                  <a:pt x="10650866" y="491666"/>
                  <a:pt x="10686934" y="1021685"/>
                </a:cubicBezTo>
                <a:cubicBezTo>
                  <a:pt x="10699163" y="1262340"/>
                  <a:pt x="10652825" y="1428482"/>
                  <a:pt x="10686934" y="1646372"/>
                </a:cubicBezTo>
                <a:cubicBezTo>
                  <a:pt x="10721043" y="1864262"/>
                  <a:pt x="10681149" y="1928070"/>
                  <a:pt x="10686934" y="2189325"/>
                </a:cubicBezTo>
                <a:cubicBezTo>
                  <a:pt x="10692719" y="2450580"/>
                  <a:pt x="10669339" y="2447536"/>
                  <a:pt x="10686934" y="2650543"/>
                </a:cubicBezTo>
                <a:cubicBezTo>
                  <a:pt x="10704529" y="2853550"/>
                  <a:pt x="10686354" y="2998041"/>
                  <a:pt x="10686934" y="3193495"/>
                </a:cubicBezTo>
                <a:cubicBezTo>
                  <a:pt x="10687514" y="3388949"/>
                  <a:pt x="10653058" y="3653973"/>
                  <a:pt x="10686934" y="3859050"/>
                </a:cubicBezTo>
                <a:cubicBezTo>
                  <a:pt x="10720810" y="4064127"/>
                  <a:pt x="10647210" y="4190647"/>
                  <a:pt x="10686934" y="4402003"/>
                </a:cubicBezTo>
                <a:cubicBezTo>
                  <a:pt x="10726658" y="4613359"/>
                  <a:pt x="10615732" y="4895127"/>
                  <a:pt x="10686934" y="5108425"/>
                </a:cubicBezTo>
                <a:cubicBezTo>
                  <a:pt x="10801761" y="5791793"/>
                  <a:pt x="10279527" y="6001645"/>
                  <a:pt x="9665249" y="6130110"/>
                </a:cubicBezTo>
                <a:cubicBezTo>
                  <a:pt x="9521302" y="6140083"/>
                  <a:pt x="9433731" y="6116965"/>
                  <a:pt x="9348318" y="6130110"/>
                </a:cubicBezTo>
                <a:cubicBezTo>
                  <a:pt x="9262905" y="6143255"/>
                  <a:pt x="8992824" y="6106836"/>
                  <a:pt x="8772081" y="6130110"/>
                </a:cubicBezTo>
                <a:cubicBezTo>
                  <a:pt x="8551338" y="6153384"/>
                  <a:pt x="8464171" y="6129627"/>
                  <a:pt x="8195843" y="6130110"/>
                </a:cubicBezTo>
                <a:cubicBezTo>
                  <a:pt x="7927515" y="6130593"/>
                  <a:pt x="7824173" y="6111753"/>
                  <a:pt x="7619606" y="6130110"/>
                </a:cubicBezTo>
                <a:cubicBezTo>
                  <a:pt x="7415039" y="6148467"/>
                  <a:pt x="7355707" y="6085837"/>
                  <a:pt x="7129804" y="6130110"/>
                </a:cubicBezTo>
                <a:cubicBezTo>
                  <a:pt x="6903901" y="6174383"/>
                  <a:pt x="6899170" y="6111415"/>
                  <a:pt x="6812873" y="6130110"/>
                </a:cubicBezTo>
                <a:cubicBezTo>
                  <a:pt x="6726576" y="6148805"/>
                  <a:pt x="6561048" y="6082091"/>
                  <a:pt x="6409507" y="6130110"/>
                </a:cubicBezTo>
                <a:cubicBezTo>
                  <a:pt x="6257966" y="6178129"/>
                  <a:pt x="5981380" y="6090638"/>
                  <a:pt x="5746833" y="6130110"/>
                </a:cubicBezTo>
                <a:cubicBezTo>
                  <a:pt x="5512286" y="6169582"/>
                  <a:pt x="5466782" y="6117142"/>
                  <a:pt x="5343467" y="6130110"/>
                </a:cubicBezTo>
                <a:cubicBezTo>
                  <a:pt x="5220152" y="6143078"/>
                  <a:pt x="4946267" y="6066508"/>
                  <a:pt x="4594358" y="6130110"/>
                </a:cubicBezTo>
                <a:cubicBezTo>
                  <a:pt x="4242449" y="6193712"/>
                  <a:pt x="4230442" y="6073464"/>
                  <a:pt x="4104556" y="6130110"/>
                </a:cubicBezTo>
                <a:cubicBezTo>
                  <a:pt x="3978670" y="6186756"/>
                  <a:pt x="3794745" y="6094919"/>
                  <a:pt x="3614754" y="6130110"/>
                </a:cubicBezTo>
                <a:cubicBezTo>
                  <a:pt x="3434763" y="6165301"/>
                  <a:pt x="3323735" y="6121651"/>
                  <a:pt x="3124952" y="6130110"/>
                </a:cubicBezTo>
                <a:cubicBezTo>
                  <a:pt x="2926169" y="6138569"/>
                  <a:pt x="2906637" y="6098345"/>
                  <a:pt x="2808022" y="6130110"/>
                </a:cubicBezTo>
                <a:cubicBezTo>
                  <a:pt x="2709407" y="6161875"/>
                  <a:pt x="2614059" y="6109783"/>
                  <a:pt x="2491091" y="6130110"/>
                </a:cubicBezTo>
                <a:cubicBezTo>
                  <a:pt x="2368123" y="6150437"/>
                  <a:pt x="2114343" y="6078036"/>
                  <a:pt x="2001289" y="6130110"/>
                </a:cubicBezTo>
                <a:cubicBezTo>
                  <a:pt x="1888235" y="6182184"/>
                  <a:pt x="1750058" y="6092611"/>
                  <a:pt x="1684358" y="6130110"/>
                </a:cubicBezTo>
                <a:cubicBezTo>
                  <a:pt x="1618658" y="6167609"/>
                  <a:pt x="1181829" y="6065676"/>
                  <a:pt x="1021685" y="6130110"/>
                </a:cubicBezTo>
                <a:cubicBezTo>
                  <a:pt x="466570" y="6170525"/>
                  <a:pt x="-20574" y="5733530"/>
                  <a:pt x="0" y="5108425"/>
                </a:cubicBezTo>
                <a:cubicBezTo>
                  <a:pt x="-51302" y="4935550"/>
                  <a:pt x="51068" y="4780029"/>
                  <a:pt x="0" y="4647207"/>
                </a:cubicBezTo>
                <a:cubicBezTo>
                  <a:pt x="-51068" y="4514385"/>
                  <a:pt x="14340" y="4266993"/>
                  <a:pt x="0" y="4104255"/>
                </a:cubicBezTo>
                <a:cubicBezTo>
                  <a:pt x="-14340" y="3941517"/>
                  <a:pt x="12217" y="3641761"/>
                  <a:pt x="0" y="3520435"/>
                </a:cubicBezTo>
                <a:cubicBezTo>
                  <a:pt x="-12217" y="3399109"/>
                  <a:pt x="74388" y="3139589"/>
                  <a:pt x="0" y="2895747"/>
                </a:cubicBezTo>
                <a:cubicBezTo>
                  <a:pt x="-74388" y="2651905"/>
                  <a:pt x="3308" y="2517958"/>
                  <a:pt x="0" y="2352795"/>
                </a:cubicBezTo>
                <a:cubicBezTo>
                  <a:pt x="-3308" y="2187632"/>
                  <a:pt x="5304" y="1981706"/>
                  <a:pt x="0" y="1809842"/>
                </a:cubicBezTo>
                <a:cubicBezTo>
                  <a:pt x="-5304" y="1637978"/>
                  <a:pt x="51069" y="1234723"/>
                  <a:pt x="0" y="1021685"/>
                </a:cubicBezTo>
                <a:close/>
              </a:path>
            </a:pathLst>
          </a:custGeom>
          <a:noFill/>
          <a:ln>
            <a:solidFill>
              <a:schemeClr val="tx1">
                <a:alpha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2711987" y="1530242"/>
            <a:ext cx="256627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    文</a:t>
            </a:r>
            <a:endParaRPr lang="zh-CN" altLang="zh-CN" sz="5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可选过程 5"/>
          <p:cNvSpPr/>
          <p:nvPr/>
        </p:nvSpPr>
        <p:spPr bwMode="auto">
          <a:xfrm>
            <a:off x="1195631" y="2878463"/>
            <a:ext cx="10851386" cy="5958777"/>
          </a:xfrm>
          <a:custGeom>
            <a:avLst/>
            <a:gdLst>
              <a:gd name="connsiteX0" fmla="*/ 0 w 10851386"/>
              <a:gd name="connsiteY0" fmla="*/ 993130 h 5958777"/>
              <a:gd name="connsiteX1" fmla="*/ 993130 w 10851386"/>
              <a:gd name="connsiteY1" fmla="*/ 0 h 5958777"/>
              <a:gd name="connsiteX2" fmla="*/ 1672790 w 10851386"/>
              <a:gd name="connsiteY2" fmla="*/ 0 h 5958777"/>
              <a:gd name="connsiteX3" fmla="*/ 2263798 w 10851386"/>
              <a:gd name="connsiteY3" fmla="*/ 0 h 5958777"/>
              <a:gd name="connsiteX4" fmla="*/ 2854807 w 10851386"/>
              <a:gd name="connsiteY4" fmla="*/ 0 h 5958777"/>
              <a:gd name="connsiteX5" fmla="*/ 3357164 w 10851386"/>
              <a:gd name="connsiteY5" fmla="*/ 0 h 5958777"/>
              <a:gd name="connsiteX6" fmla="*/ 3948172 w 10851386"/>
              <a:gd name="connsiteY6" fmla="*/ 0 h 5958777"/>
              <a:gd name="connsiteX7" fmla="*/ 4361878 w 10851386"/>
              <a:gd name="connsiteY7" fmla="*/ 0 h 5958777"/>
              <a:gd name="connsiteX8" fmla="*/ 4952887 w 10851386"/>
              <a:gd name="connsiteY8" fmla="*/ 0 h 5958777"/>
              <a:gd name="connsiteX9" fmla="*/ 5366593 w 10851386"/>
              <a:gd name="connsiteY9" fmla="*/ 0 h 5958777"/>
              <a:gd name="connsiteX10" fmla="*/ 6134904 w 10851386"/>
              <a:gd name="connsiteY10" fmla="*/ 0 h 5958777"/>
              <a:gd name="connsiteX11" fmla="*/ 6637261 w 10851386"/>
              <a:gd name="connsiteY11" fmla="*/ 0 h 5958777"/>
              <a:gd name="connsiteX12" fmla="*/ 6962316 w 10851386"/>
              <a:gd name="connsiteY12" fmla="*/ 0 h 5958777"/>
              <a:gd name="connsiteX13" fmla="*/ 7730627 w 10851386"/>
              <a:gd name="connsiteY13" fmla="*/ 0 h 5958777"/>
              <a:gd name="connsiteX14" fmla="*/ 8055681 w 10851386"/>
              <a:gd name="connsiteY14" fmla="*/ 0 h 5958777"/>
              <a:gd name="connsiteX15" fmla="*/ 8469387 w 10851386"/>
              <a:gd name="connsiteY15" fmla="*/ 0 h 5958777"/>
              <a:gd name="connsiteX16" fmla="*/ 8794442 w 10851386"/>
              <a:gd name="connsiteY16" fmla="*/ 0 h 5958777"/>
              <a:gd name="connsiteX17" fmla="*/ 9858257 w 10851386"/>
              <a:gd name="connsiteY17" fmla="*/ 0 h 5958777"/>
              <a:gd name="connsiteX18" fmla="*/ 10851387 w 10851386"/>
              <a:gd name="connsiteY18" fmla="*/ 993130 h 5958777"/>
              <a:gd name="connsiteX19" fmla="*/ 10851386 w 10851386"/>
              <a:gd name="connsiteY19" fmla="*/ 4965648 h 5958777"/>
              <a:gd name="connsiteX20" fmla="*/ 9858256 w 10851386"/>
              <a:gd name="connsiteY20" fmla="*/ 5958778 h 5958777"/>
              <a:gd name="connsiteX21" fmla="*/ 9533201 w 10851386"/>
              <a:gd name="connsiteY21" fmla="*/ 5958778 h 5958777"/>
              <a:gd name="connsiteX22" fmla="*/ 9030844 w 10851386"/>
              <a:gd name="connsiteY22" fmla="*/ 5958778 h 5958777"/>
              <a:gd name="connsiteX23" fmla="*/ 8351185 w 10851386"/>
              <a:gd name="connsiteY23" fmla="*/ 5958778 h 5958777"/>
              <a:gd name="connsiteX24" fmla="*/ 7671525 w 10851386"/>
              <a:gd name="connsiteY24" fmla="*/ 5958778 h 5958777"/>
              <a:gd name="connsiteX25" fmla="*/ 7346470 w 10851386"/>
              <a:gd name="connsiteY25" fmla="*/ 5958778 h 5958777"/>
              <a:gd name="connsiteX26" fmla="*/ 7021416 w 10851386"/>
              <a:gd name="connsiteY26" fmla="*/ 5958778 h 5958777"/>
              <a:gd name="connsiteX27" fmla="*/ 6696361 w 10851386"/>
              <a:gd name="connsiteY27" fmla="*/ 5958778 h 5958777"/>
              <a:gd name="connsiteX28" fmla="*/ 6371306 w 10851386"/>
              <a:gd name="connsiteY28" fmla="*/ 5958778 h 5958777"/>
              <a:gd name="connsiteX29" fmla="*/ 5780298 w 10851386"/>
              <a:gd name="connsiteY29" fmla="*/ 5958778 h 5958777"/>
              <a:gd name="connsiteX30" fmla="*/ 5455243 w 10851386"/>
              <a:gd name="connsiteY30" fmla="*/ 5958778 h 5958777"/>
              <a:gd name="connsiteX31" fmla="*/ 5130189 w 10851386"/>
              <a:gd name="connsiteY31" fmla="*/ 5958777 h 5958777"/>
              <a:gd name="connsiteX32" fmla="*/ 4805134 w 10851386"/>
              <a:gd name="connsiteY32" fmla="*/ 5958777 h 5958777"/>
              <a:gd name="connsiteX33" fmla="*/ 4391428 w 10851386"/>
              <a:gd name="connsiteY33" fmla="*/ 5958777 h 5958777"/>
              <a:gd name="connsiteX34" fmla="*/ 4066374 w 10851386"/>
              <a:gd name="connsiteY34" fmla="*/ 5958777 h 5958777"/>
              <a:gd name="connsiteX35" fmla="*/ 3652668 w 10851386"/>
              <a:gd name="connsiteY35" fmla="*/ 5958777 h 5958777"/>
              <a:gd name="connsiteX36" fmla="*/ 2973008 w 10851386"/>
              <a:gd name="connsiteY36" fmla="*/ 5958777 h 5958777"/>
              <a:gd name="connsiteX37" fmla="*/ 2559302 w 10851386"/>
              <a:gd name="connsiteY37" fmla="*/ 5958777 h 5958777"/>
              <a:gd name="connsiteX38" fmla="*/ 2145596 w 10851386"/>
              <a:gd name="connsiteY38" fmla="*/ 5958777 h 5958777"/>
              <a:gd name="connsiteX39" fmla="*/ 1554588 w 10851386"/>
              <a:gd name="connsiteY39" fmla="*/ 5958777 h 5958777"/>
              <a:gd name="connsiteX40" fmla="*/ 993130 w 10851386"/>
              <a:gd name="connsiteY40" fmla="*/ 5958777 h 5958777"/>
              <a:gd name="connsiteX41" fmla="*/ 0 w 10851386"/>
              <a:gd name="connsiteY41" fmla="*/ 4965647 h 5958777"/>
              <a:gd name="connsiteX42" fmla="*/ 0 w 10851386"/>
              <a:gd name="connsiteY42" fmla="*/ 4437870 h 5958777"/>
              <a:gd name="connsiteX43" fmla="*/ 0 w 10851386"/>
              <a:gd name="connsiteY43" fmla="*/ 3910092 h 5958777"/>
              <a:gd name="connsiteX44" fmla="*/ 0 w 10851386"/>
              <a:gd name="connsiteY44" fmla="*/ 3461766 h 5958777"/>
              <a:gd name="connsiteX45" fmla="*/ 0 w 10851386"/>
              <a:gd name="connsiteY45" fmla="*/ 2973713 h 5958777"/>
              <a:gd name="connsiteX46" fmla="*/ 0 w 10851386"/>
              <a:gd name="connsiteY46" fmla="*/ 2525387 h 5958777"/>
              <a:gd name="connsiteX47" fmla="*/ 0 w 10851386"/>
              <a:gd name="connsiteY47" fmla="*/ 1918159 h 5958777"/>
              <a:gd name="connsiteX48" fmla="*/ 0 w 10851386"/>
              <a:gd name="connsiteY48" fmla="*/ 993130 h 595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851386" h="5958777" extrusionOk="0">
                <a:moveTo>
                  <a:pt x="0" y="993130"/>
                </a:moveTo>
                <a:cubicBezTo>
                  <a:pt x="-49706" y="421667"/>
                  <a:pt x="440513" y="-51492"/>
                  <a:pt x="993130" y="0"/>
                </a:cubicBezTo>
                <a:cubicBezTo>
                  <a:pt x="1291642" y="-26964"/>
                  <a:pt x="1491641" y="34235"/>
                  <a:pt x="1672790" y="0"/>
                </a:cubicBezTo>
                <a:cubicBezTo>
                  <a:pt x="1853939" y="-34235"/>
                  <a:pt x="2130008" y="40654"/>
                  <a:pt x="2263798" y="0"/>
                </a:cubicBezTo>
                <a:cubicBezTo>
                  <a:pt x="2397588" y="-40654"/>
                  <a:pt x="2596260" y="7632"/>
                  <a:pt x="2854807" y="0"/>
                </a:cubicBezTo>
                <a:cubicBezTo>
                  <a:pt x="3113354" y="-7632"/>
                  <a:pt x="3194405" y="51308"/>
                  <a:pt x="3357164" y="0"/>
                </a:cubicBezTo>
                <a:cubicBezTo>
                  <a:pt x="3519923" y="-51308"/>
                  <a:pt x="3756251" y="64508"/>
                  <a:pt x="3948172" y="0"/>
                </a:cubicBezTo>
                <a:cubicBezTo>
                  <a:pt x="4140093" y="-64508"/>
                  <a:pt x="4271893" y="46819"/>
                  <a:pt x="4361878" y="0"/>
                </a:cubicBezTo>
                <a:cubicBezTo>
                  <a:pt x="4451863" y="-46819"/>
                  <a:pt x="4727412" y="63396"/>
                  <a:pt x="4952887" y="0"/>
                </a:cubicBezTo>
                <a:cubicBezTo>
                  <a:pt x="5178362" y="-63396"/>
                  <a:pt x="5212006" y="427"/>
                  <a:pt x="5366593" y="0"/>
                </a:cubicBezTo>
                <a:cubicBezTo>
                  <a:pt x="5521180" y="-427"/>
                  <a:pt x="5792632" y="59131"/>
                  <a:pt x="6134904" y="0"/>
                </a:cubicBezTo>
                <a:cubicBezTo>
                  <a:pt x="6477176" y="-59131"/>
                  <a:pt x="6408989" y="10125"/>
                  <a:pt x="6637261" y="0"/>
                </a:cubicBezTo>
                <a:cubicBezTo>
                  <a:pt x="6865533" y="-10125"/>
                  <a:pt x="6841114" y="24468"/>
                  <a:pt x="6962316" y="0"/>
                </a:cubicBezTo>
                <a:cubicBezTo>
                  <a:pt x="7083518" y="-24468"/>
                  <a:pt x="7564800" y="14923"/>
                  <a:pt x="7730627" y="0"/>
                </a:cubicBezTo>
                <a:cubicBezTo>
                  <a:pt x="7896454" y="-14923"/>
                  <a:pt x="7959969" y="11154"/>
                  <a:pt x="8055681" y="0"/>
                </a:cubicBezTo>
                <a:cubicBezTo>
                  <a:pt x="8151393" y="-11154"/>
                  <a:pt x="8287815" y="44825"/>
                  <a:pt x="8469387" y="0"/>
                </a:cubicBezTo>
                <a:cubicBezTo>
                  <a:pt x="8650959" y="-44825"/>
                  <a:pt x="8716684" y="5640"/>
                  <a:pt x="8794442" y="0"/>
                </a:cubicBezTo>
                <a:cubicBezTo>
                  <a:pt x="8872201" y="-5640"/>
                  <a:pt x="9485939" y="60333"/>
                  <a:pt x="9858257" y="0"/>
                </a:cubicBezTo>
                <a:cubicBezTo>
                  <a:pt x="10508695" y="63127"/>
                  <a:pt x="10829963" y="464979"/>
                  <a:pt x="10851387" y="993130"/>
                </a:cubicBezTo>
                <a:cubicBezTo>
                  <a:pt x="11158514" y="2392026"/>
                  <a:pt x="10769378" y="3476649"/>
                  <a:pt x="10851386" y="4965648"/>
                </a:cubicBezTo>
                <a:cubicBezTo>
                  <a:pt x="10792804" y="5571653"/>
                  <a:pt x="10468228" y="5869350"/>
                  <a:pt x="9858256" y="5958778"/>
                </a:cubicBezTo>
                <a:cubicBezTo>
                  <a:pt x="9720956" y="5962186"/>
                  <a:pt x="9621594" y="5927787"/>
                  <a:pt x="9533201" y="5958778"/>
                </a:cubicBezTo>
                <a:cubicBezTo>
                  <a:pt x="9444809" y="5989769"/>
                  <a:pt x="9237640" y="5921973"/>
                  <a:pt x="9030844" y="5958778"/>
                </a:cubicBezTo>
                <a:cubicBezTo>
                  <a:pt x="8824048" y="5995583"/>
                  <a:pt x="8623795" y="5918479"/>
                  <a:pt x="8351185" y="5958778"/>
                </a:cubicBezTo>
                <a:cubicBezTo>
                  <a:pt x="8078575" y="5999077"/>
                  <a:pt x="7809312" y="5944285"/>
                  <a:pt x="7671525" y="5958778"/>
                </a:cubicBezTo>
                <a:cubicBezTo>
                  <a:pt x="7533738" y="5973271"/>
                  <a:pt x="7430573" y="5927016"/>
                  <a:pt x="7346470" y="5958778"/>
                </a:cubicBezTo>
                <a:cubicBezTo>
                  <a:pt x="7262367" y="5990540"/>
                  <a:pt x="7155860" y="5920656"/>
                  <a:pt x="7021416" y="5958778"/>
                </a:cubicBezTo>
                <a:cubicBezTo>
                  <a:pt x="6886972" y="5996900"/>
                  <a:pt x="6841732" y="5938267"/>
                  <a:pt x="6696361" y="5958778"/>
                </a:cubicBezTo>
                <a:cubicBezTo>
                  <a:pt x="6550990" y="5979289"/>
                  <a:pt x="6480985" y="5932315"/>
                  <a:pt x="6371306" y="5958778"/>
                </a:cubicBezTo>
                <a:cubicBezTo>
                  <a:pt x="6261628" y="5985241"/>
                  <a:pt x="6073989" y="5954939"/>
                  <a:pt x="5780298" y="5958778"/>
                </a:cubicBezTo>
                <a:cubicBezTo>
                  <a:pt x="5486607" y="5962617"/>
                  <a:pt x="5556602" y="5934277"/>
                  <a:pt x="5455243" y="5958778"/>
                </a:cubicBezTo>
                <a:cubicBezTo>
                  <a:pt x="5353884" y="5983279"/>
                  <a:pt x="5291786" y="5950229"/>
                  <a:pt x="5130189" y="5958777"/>
                </a:cubicBezTo>
                <a:cubicBezTo>
                  <a:pt x="4968592" y="5967326"/>
                  <a:pt x="4936014" y="5942999"/>
                  <a:pt x="4805134" y="5958777"/>
                </a:cubicBezTo>
                <a:cubicBezTo>
                  <a:pt x="4674255" y="5974555"/>
                  <a:pt x="4536755" y="5955851"/>
                  <a:pt x="4391428" y="5958777"/>
                </a:cubicBezTo>
                <a:cubicBezTo>
                  <a:pt x="4246101" y="5961703"/>
                  <a:pt x="4142979" y="5921130"/>
                  <a:pt x="4066374" y="5958777"/>
                </a:cubicBezTo>
                <a:cubicBezTo>
                  <a:pt x="3989769" y="5996424"/>
                  <a:pt x="3791798" y="5943161"/>
                  <a:pt x="3652668" y="5958777"/>
                </a:cubicBezTo>
                <a:cubicBezTo>
                  <a:pt x="3513538" y="5974393"/>
                  <a:pt x="3149664" y="5953484"/>
                  <a:pt x="2973008" y="5958777"/>
                </a:cubicBezTo>
                <a:cubicBezTo>
                  <a:pt x="2796352" y="5964070"/>
                  <a:pt x="2722341" y="5949325"/>
                  <a:pt x="2559302" y="5958777"/>
                </a:cubicBezTo>
                <a:cubicBezTo>
                  <a:pt x="2396263" y="5968229"/>
                  <a:pt x="2302065" y="5957400"/>
                  <a:pt x="2145596" y="5958777"/>
                </a:cubicBezTo>
                <a:cubicBezTo>
                  <a:pt x="1989127" y="5960154"/>
                  <a:pt x="1708614" y="5917352"/>
                  <a:pt x="1554588" y="5958777"/>
                </a:cubicBezTo>
                <a:cubicBezTo>
                  <a:pt x="1400562" y="6000202"/>
                  <a:pt x="1186223" y="5912164"/>
                  <a:pt x="993130" y="5958777"/>
                </a:cubicBezTo>
                <a:cubicBezTo>
                  <a:pt x="339075" y="6010226"/>
                  <a:pt x="75582" y="5545912"/>
                  <a:pt x="0" y="4965647"/>
                </a:cubicBezTo>
                <a:cubicBezTo>
                  <a:pt x="-22233" y="4755016"/>
                  <a:pt x="54150" y="4687979"/>
                  <a:pt x="0" y="4437870"/>
                </a:cubicBezTo>
                <a:cubicBezTo>
                  <a:pt x="-54150" y="4187761"/>
                  <a:pt x="25605" y="4157861"/>
                  <a:pt x="0" y="3910092"/>
                </a:cubicBezTo>
                <a:cubicBezTo>
                  <a:pt x="-25605" y="3662323"/>
                  <a:pt x="19091" y="3630739"/>
                  <a:pt x="0" y="3461766"/>
                </a:cubicBezTo>
                <a:cubicBezTo>
                  <a:pt x="-19091" y="3292793"/>
                  <a:pt x="21957" y="3192447"/>
                  <a:pt x="0" y="2973713"/>
                </a:cubicBezTo>
                <a:cubicBezTo>
                  <a:pt x="-21957" y="2754979"/>
                  <a:pt x="50952" y="2653853"/>
                  <a:pt x="0" y="2525387"/>
                </a:cubicBezTo>
                <a:cubicBezTo>
                  <a:pt x="-50952" y="2396921"/>
                  <a:pt x="6147" y="2210492"/>
                  <a:pt x="0" y="1918159"/>
                </a:cubicBezTo>
                <a:cubicBezTo>
                  <a:pt x="-6147" y="1625826"/>
                  <a:pt x="86573" y="1339001"/>
                  <a:pt x="0" y="993130"/>
                </a:cubicBezTo>
                <a:close/>
              </a:path>
            </a:pathLst>
          </a:custGeom>
          <a:noFill/>
          <a:ln>
            <a:solidFill>
              <a:schemeClr val="tx1">
                <a:alpha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7784" y="1267277"/>
            <a:ext cx="1370428" cy="1449694"/>
            <a:chOff x="1446031" y="1671222"/>
            <a:chExt cx="3960000" cy="3960000"/>
          </a:xfrm>
          <a:solidFill>
            <a:srgbClr val="008000"/>
          </a:solidFill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014693" y="-160315"/>
                    <a:pt x="3119534" y="31540"/>
                    <a:pt x="3960000" y="0"/>
                  </a:cubicBezTo>
                  <a:cubicBezTo>
                    <a:pt x="4066527" y="836886"/>
                    <a:pt x="3955613" y="2134761"/>
                    <a:pt x="3960000" y="3960000"/>
                  </a:cubicBezTo>
                  <a:cubicBezTo>
                    <a:pt x="3177661" y="3995529"/>
                    <a:pt x="1820047" y="4052175"/>
                    <a:pt x="0" y="3960000"/>
                  </a:cubicBezTo>
                  <a:cubicBezTo>
                    <a:pt x="-140343" y="2641269"/>
                    <a:pt x="8741" y="399374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618567" y="-145620"/>
                    <a:pt x="2049868" y="49557"/>
                    <a:pt x="3960000" y="0"/>
                  </a:cubicBezTo>
                  <a:cubicBezTo>
                    <a:pt x="3958734" y="1698331"/>
                    <a:pt x="3825807" y="3381119"/>
                    <a:pt x="3960000" y="3960000"/>
                  </a:cubicBezTo>
                  <a:cubicBezTo>
                    <a:pt x="2957675" y="4065645"/>
                    <a:pt x="1199316" y="4020591"/>
                    <a:pt x="0" y="3960000"/>
                  </a:cubicBezTo>
                  <a:cubicBezTo>
                    <a:pt x="117638" y="3079792"/>
                    <a:pt x="95567" y="725977"/>
                    <a:pt x="0" y="0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60400" y="-72084"/>
                    <a:pt x="1775713" y="-135977"/>
                    <a:pt x="2479643" y="0"/>
                  </a:cubicBezTo>
                  <a:cubicBezTo>
                    <a:pt x="2486419" y="875630"/>
                    <a:pt x="2528542" y="1431074"/>
                    <a:pt x="2479643" y="2479643"/>
                  </a:cubicBezTo>
                  <a:cubicBezTo>
                    <a:pt x="1919943" y="2591068"/>
                    <a:pt x="454928" y="2366346"/>
                    <a:pt x="0" y="2479643"/>
                  </a:cubicBezTo>
                  <a:cubicBezTo>
                    <a:pt x="54396" y="1536593"/>
                    <a:pt x="106328" y="502612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776068" y="80470"/>
                    <a:pt x="1394589" y="-114615"/>
                    <a:pt x="2479643" y="0"/>
                  </a:cubicBezTo>
                  <a:cubicBezTo>
                    <a:pt x="2545918" y="690543"/>
                    <a:pt x="2432492" y="1385770"/>
                    <a:pt x="2479643" y="2479643"/>
                  </a:cubicBezTo>
                  <a:cubicBezTo>
                    <a:pt x="1384164" y="2310697"/>
                    <a:pt x="843749" y="2602163"/>
                    <a:pt x="0" y="2479643"/>
                  </a:cubicBezTo>
                  <a:cubicBezTo>
                    <a:pt x="93761" y="1917031"/>
                    <a:pt x="126567" y="9956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040181" y="1522873"/>
            <a:ext cx="4174188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73808" y="1700947"/>
            <a:ext cx="924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3.2</a:t>
            </a:r>
            <a:endParaRPr lang="zh-CN" altLang="en-US" sz="3200" dirty="0"/>
          </a:p>
        </p:txBody>
      </p:sp>
      <p:sp>
        <p:nvSpPr>
          <p:cNvPr id="13" name="流程图: 可选过程 12"/>
          <p:cNvSpPr/>
          <p:nvPr/>
        </p:nvSpPr>
        <p:spPr bwMode="auto">
          <a:xfrm>
            <a:off x="1216178" y="2863168"/>
            <a:ext cx="10873209" cy="5974072"/>
          </a:xfrm>
          <a:custGeom>
            <a:avLst/>
            <a:gdLst>
              <a:gd name="connsiteX0" fmla="*/ 0 w 10873209"/>
              <a:gd name="connsiteY0" fmla="*/ 995679 h 5974072"/>
              <a:gd name="connsiteX1" fmla="*/ 995679 w 10873209"/>
              <a:gd name="connsiteY1" fmla="*/ 0 h 5974072"/>
              <a:gd name="connsiteX2" fmla="*/ 1765439 w 10873209"/>
              <a:gd name="connsiteY2" fmla="*/ 0 h 5974072"/>
              <a:gd name="connsiteX3" fmla="*/ 2179926 w 10873209"/>
              <a:gd name="connsiteY3" fmla="*/ 0 h 5974072"/>
              <a:gd name="connsiteX4" fmla="*/ 2683231 w 10873209"/>
              <a:gd name="connsiteY4" fmla="*/ 0 h 5974072"/>
              <a:gd name="connsiteX5" fmla="*/ 3364173 w 10873209"/>
              <a:gd name="connsiteY5" fmla="*/ 0 h 5974072"/>
              <a:gd name="connsiteX6" fmla="*/ 4045115 w 10873209"/>
              <a:gd name="connsiteY6" fmla="*/ 0 h 5974072"/>
              <a:gd name="connsiteX7" fmla="*/ 4548419 w 10873209"/>
              <a:gd name="connsiteY7" fmla="*/ 0 h 5974072"/>
              <a:gd name="connsiteX8" fmla="*/ 5229361 w 10873209"/>
              <a:gd name="connsiteY8" fmla="*/ 0 h 5974072"/>
              <a:gd name="connsiteX9" fmla="*/ 5910303 w 10873209"/>
              <a:gd name="connsiteY9" fmla="*/ 0 h 5974072"/>
              <a:gd name="connsiteX10" fmla="*/ 6235971 w 10873209"/>
              <a:gd name="connsiteY10" fmla="*/ 0 h 5974072"/>
              <a:gd name="connsiteX11" fmla="*/ 6561639 w 10873209"/>
              <a:gd name="connsiteY11" fmla="*/ 0 h 5974072"/>
              <a:gd name="connsiteX12" fmla="*/ 7331399 w 10873209"/>
              <a:gd name="connsiteY12" fmla="*/ 0 h 5974072"/>
              <a:gd name="connsiteX13" fmla="*/ 7834704 w 10873209"/>
              <a:gd name="connsiteY13" fmla="*/ 0 h 5974072"/>
              <a:gd name="connsiteX14" fmla="*/ 8338009 w 10873209"/>
              <a:gd name="connsiteY14" fmla="*/ 0 h 5974072"/>
              <a:gd name="connsiteX15" fmla="*/ 9018951 w 10873209"/>
              <a:gd name="connsiteY15" fmla="*/ 0 h 5974072"/>
              <a:gd name="connsiteX16" fmla="*/ 9877530 w 10873209"/>
              <a:gd name="connsiteY16" fmla="*/ 0 h 5974072"/>
              <a:gd name="connsiteX17" fmla="*/ 10873209 w 10873209"/>
              <a:gd name="connsiteY17" fmla="*/ 995679 h 5974072"/>
              <a:gd name="connsiteX18" fmla="*/ 10873209 w 10873209"/>
              <a:gd name="connsiteY18" fmla="*/ 1564638 h 5974072"/>
              <a:gd name="connsiteX19" fmla="*/ 10873209 w 10873209"/>
              <a:gd name="connsiteY19" fmla="*/ 2014116 h 5974072"/>
              <a:gd name="connsiteX20" fmla="*/ 10873209 w 10873209"/>
              <a:gd name="connsiteY20" fmla="*/ 2583075 h 5974072"/>
              <a:gd name="connsiteX21" fmla="*/ 10873209 w 10873209"/>
              <a:gd name="connsiteY21" fmla="*/ 3191861 h 5974072"/>
              <a:gd name="connsiteX22" fmla="*/ 10873209 w 10873209"/>
              <a:gd name="connsiteY22" fmla="*/ 3840475 h 5974072"/>
              <a:gd name="connsiteX23" fmla="*/ 10873209 w 10873209"/>
              <a:gd name="connsiteY23" fmla="*/ 4329780 h 5974072"/>
              <a:gd name="connsiteX24" fmla="*/ 10873209 w 10873209"/>
              <a:gd name="connsiteY24" fmla="*/ 4978393 h 5974072"/>
              <a:gd name="connsiteX25" fmla="*/ 9877530 w 10873209"/>
              <a:gd name="connsiteY25" fmla="*/ 5974072 h 5974072"/>
              <a:gd name="connsiteX26" fmla="*/ 9285407 w 10873209"/>
              <a:gd name="connsiteY26" fmla="*/ 5974072 h 5974072"/>
              <a:gd name="connsiteX27" fmla="*/ 8959739 w 10873209"/>
              <a:gd name="connsiteY27" fmla="*/ 5974072 h 5974072"/>
              <a:gd name="connsiteX28" fmla="*/ 8189978 w 10873209"/>
              <a:gd name="connsiteY28" fmla="*/ 5974072 h 5974072"/>
              <a:gd name="connsiteX29" fmla="*/ 7864310 w 10873209"/>
              <a:gd name="connsiteY29" fmla="*/ 5974072 h 5974072"/>
              <a:gd name="connsiteX30" fmla="*/ 7272187 w 10873209"/>
              <a:gd name="connsiteY30" fmla="*/ 5974072 h 5974072"/>
              <a:gd name="connsiteX31" fmla="*/ 6946519 w 10873209"/>
              <a:gd name="connsiteY31" fmla="*/ 5974072 h 5974072"/>
              <a:gd name="connsiteX32" fmla="*/ 6354396 w 10873209"/>
              <a:gd name="connsiteY32" fmla="*/ 5974072 h 5974072"/>
              <a:gd name="connsiteX33" fmla="*/ 5762272 w 10873209"/>
              <a:gd name="connsiteY33" fmla="*/ 5974072 h 5974072"/>
              <a:gd name="connsiteX34" fmla="*/ 5081330 w 10873209"/>
              <a:gd name="connsiteY34" fmla="*/ 5974072 h 5974072"/>
              <a:gd name="connsiteX35" fmla="*/ 4666844 w 10873209"/>
              <a:gd name="connsiteY35" fmla="*/ 5974072 h 5974072"/>
              <a:gd name="connsiteX36" fmla="*/ 4252358 w 10873209"/>
              <a:gd name="connsiteY36" fmla="*/ 5974072 h 5974072"/>
              <a:gd name="connsiteX37" fmla="*/ 3571416 w 10873209"/>
              <a:gd name="connsiteY37" fmla="*/ 5974072 h 5974072"/>
              <a:gd name="connsiteX38" fmla="*/ 3068111 w 10873209"/>
              <a:gd name="connsiteY38" fmla="*/ 5974072 h 5974072"/>
              <a:gd name="connsiteX39" fmla="*/ 2387169 w 10873209"/>
              <a:gd name="connsiteY39" fmla="*/ 5974072 h 5974072"/>
              <a:gd name="connsiteX40" fmla="*/ 2061501 w 10873209"/>
              <a:gd name="connsiteY40" fmla="*/ 5974072 h 5974072"/>
              <a:gd name="connsiteX41" fmla="*/ 1735833 w 10873209"/>
              <a:gd name="connsiteY41" fmla="*/ 5974072 h 5974072"/>
              <a:gd name="connsiteX42" fmla="*/ 995679 w 10873209"/>
              <a:gd name="connsiteY42" fmla="*/ 5974072 h 5974072"/>
              <a:gd name="connsiteX43" fmla="*/ 0 w 10873209"/>
              <a:gd name="connsiteY43" fmla="*/ 4978393 h 5974072"/>
              <a:gd name="connsiteX44" fmla="*/ 0 w 10873209"/>
              <a:gd name="connsiteY44" fmla="*/ 4528915 h 5974072"/>
              <a:gd name="connsiteX45" fmla="*/ 0 w 10873209"/>
              <a:gd name="connsiteY45" fmla="*/ 3920129 h 5974072"/>
              <a:gd name="connsiteX46" fmla="*/ 0 w 10873209"/>
              <a:gd name="connsiteY46" fmla="*/ 3470651 h 5974072"/>
              <a:gd name="connsiteX47" fmla="*/ 0 w 10873209"/>
              <a:gd name="connsiteY47" fmla="*/ 2861865 h 5974072"/>
              <a:gd name="connsiteX48" fmla="*/ 0 w 10873209"/>
              <a:gd name="connsiteY48" fmla="*/ 2213252 h 5974072"/>
              <a:gd name="connsiteX49" fmla="*/ 0 w 10873209"/>
              <a:gd name="connsiteY49" fmla="*/ 1684120 h 5974072"/>
              <a:gd name="connsiteX50" fmla="*/ 0 w 10873209"/>
              <a:gd name="connsiteY50" fmla="*/ 995679 h 597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873209" h="5974072" fill="none" extrusionOk="0">
                <a:moveTo>
                  <a:pt x="0" y="995679"/>
                </a:moveTo>
                <a:cubicBezTo>
                  <a:pt x="-57777" y="464564"/>
                  <a:pt x="414802" y="16747"/>
                  <a:pt x="995679" y="0"/>
                </a:cubicBezTo>
                <a:cubicBezTo>
                  <a:pt x="1374323" y="-9439"/>
                  <a:pt x="1556897" y="24206"/>
                  <a:pt x="1765439" y="0"/>
                </a:cubicBezTo>
                <a:cubicBezTo>
                  <a:pt x="1973981" y="-24206"/>
                  <a:pt x="2086469" y="24801"/>
                  <a:pt x="2179926" y="0"/>
                </a:cubicBezTo>
                <a:cubicBezTo>
                  <a:pt x="2273383" y="-24801"/>
                  <a:pt x="2536344" y="57614"/>
                  <a:pt x="2683231" y="0"/>
                </a:cubicBezTo>
                <a:cubicBezTo>
                  <a:pt x="2830118" y="-57614"/>
                  <a:pt x="3128649" y="16122"/>
                  <a:pt x="3364173" y="0"/>
                </a:cubicBezTo>
                <a:cubicBezTo>
                  <a:pt x="3599697" y="-16122"/>
                  <a:pt x="3881528" y="58722"/>
                  <a:pt x="4045115" y="0"/>
                </a:cubicBezTo>
                <a:cubicBezTo>
                  <a:pt x="4208702" y="-58722"/>
                  <a:pt x="4368749" y="29417"/>
                  <a:pt x="4548419" y="0"/>
                </a:cubicBezTo>
                <a:cubicBezTo>
                  <a:pt x="4728089" y="-29417"/>
                  <a:pt x="4978826" y="38252"/>
                  <a:pt x="5229361" y="0"/>
                </a:cubicBezTo>
                <a:cubicBezTo>
                  <a:pt x="5479896" y="-38252"/>
                  <a:pt x="5749564" y="48151"/>
                  <a:pt x="5910303" y="0"/>
                </a:cubicBezTo>
                <a:cubicBezTo>
                  <a:pt x="6071042" y="-48151"/>
                  <a:pt x="6128151" y="34118"/>
                  <a:pt x="6235971" y="0"/>
                </a:cubicBezTo>
                <a:cubicBezTo>
                  <a:pt x="6343791" y="-34118"/>
                  <a:pt x="6465376" y="3668"/>
                  <a:pt x="6561639" y="0"/>
                </a:cubicBezTo>
                <a:cubicBezTo>
                  <a:pt x="6657902" y="-3668"/>
                  <a:pt x="7175387" y="28024"/>
                  <a:pt x="7331399" y="0"/>
                </a:cubicBezTo>
                <a:cubicBezTo>
                  <a:pt x="7487411" y="-28024"/>
                  <a:pt x="7668692" y="21345"/>
                  <a:pt x="7834704" y="0"/>
                </a:cubicBezTo>
                <a:cubicBezTo>
                  <a:pt x="8000717" y="-21345"/>
                  <a:pt x="8229070" y="18292"/>
                  <a:pt x="8338009" y="0"/>
                </a:cubicBezTo>
                <a:cubicBezTo>
                  <a:pt x="8446949" y="-18292"/>
                  <a:pt x="8697112" y="29951"/>
                  <a:pt x="9018951" y="0"/>
                </a:cubicBezTo>
                <a:cubicBezTo>
                  <a:pt x="9340790" y="-29951"/>
                  <a:pt x="9595608" y="30774"/>
                  <a:pt x="9877530" y="0"/>
                </a:cubicBezTo>
                <a:cubicBezTo>
                  <a:pt x="10306545" y="29142"/>
                  <a:pt x="10914051" y="414487"/>
                  <a:pt x="10873209" y="995679"/>
                </a:cubicBezTo>
                <a:cubicBezTo>
                  <a:pt x="10919838" y="1252481"/>
                  <a:pt x="10862139" y="1397752"/>
                  <a:pt x="10873209" y="1564638"/>
                </a:cubicBezTo>
                <a:cubicBezTo>
                  <a:pt x="10884279" y="1731524"/>
                  <a:pt x="10846028" y="1831648"/>
                  <a:pt x="10873209" y="2014116"/>
                </a:cubicBezTo>
                <a:cubicBezTo>
                  <a:pt x="10900390" y="2196584"/>
                  <a:pt x="10828917" y="2343581"/>
                  <a:pt x="10873209" y="2583075"/>
                </a:cubicBezTo>
                <a:cubicBezTo>
                  <a:pt x="10917501" y="2822569"/>
                  <a:pt x="10814519" y="2987449"/>
                  <a:pt x="10873209" y="3191861"/>
                </a:cubicBezTo>
                <a:cubicBezTo>
                  <a:pt x="10931899" y="3396273"/>
                  <a:pt x="10798562" y="3566418"/>
                  <a:pt x="10873209" y="3840475"/>
                </a:cubicBezTo>
                <a:cubicBezTo>
                  <a:pt x="10947856" y="4114532"/>
                  <a:pt x="10873153" y="4093053"/>
                  <a:pt x="10873209" y="4329780"/>
                </a:cubicBezTo>
                <a:cubicBezTo>
                  <a:pt x="10873265" y="4566508"/>
                  <a:pt x="10818874" y="4810144"/>
                  <a:pt x="10873209" y="4978393"/>
                </a:cubicBezTo>
                <a:cubicBezTo>
                  <a:pt x="10953040" y="5571891"/>
                  <a:pt x="10432221" y="5814574"/>
                  <a:pt x="9877530" y="5974072"/>
                </a:cubicBezTo>
                <a:cubicBezTo>
                  <a:pt x="9741187" y="6035815"/>
                  <a:pt x="9466236" y="5911107"/>
                  <a:pt x="9285407" y="5974072"/>
                </a:cubicBezTo>
                <a:cubicBezTo>
                  <a:pt x="9104578" y="6037037"/>
                  <a:pt x="9068601" y="5945560"/>
                  <a:pt x="8959739" y="5974072"/>
                </a:cubicBezTo>
                <a:cubicBezTo>
                  <a:pt x="8850877" y="6002584"/>
                  <a:pt x="8467494" y="5946225"/>
                  <a:pt x="8189978" y="5974072"/>
                </a:cubicBezTo>
                <a:cubicBezTo>
                  <a:pt x="7912462" y="6001919"/>
                  <a:pt x="7935035" y="5956340"/>
                  <a:pt x="7864310" y="5974072"/>
                </a:cubicBezTo>
                <a:cubicBezTo>
                  <a:pt x="7793585" y="5991804"/>
                  <a:pt x="7540711" y="5962017"/>
                  <a:pt x="7272187" y="5974072"/>
                </a:cubicBezTo>
                <a:cubicBezTo>
                  <a:pt x="7003663" y="5986127"/>
                  <a:pt x="7054101" y="5973067"/>
                  <a:pt x="6946519" y="5974072"/>
                </a:cubicBezTo>
                <a:cubicBezTo>
                  <a:pt x="6838937" y="5975077"/>
                  <a:pt x="6498113" y="5922516"/>
                  <a:pt x="6354396" y="5974072"/>
                </a:cubicBezTo>
                <a:cubicBezTo>
                  <a:pt x="6210679" y="6025628"/>
                  <a:pt x="5903497" y="5959516"/>
                  <a:pt x="5762272" y="5974072"/>
                </a:cubicBezTo>
                <a:cubicBezTo>
                  <a:pt x="5621047" y="5988628"/>
                  <a:pt x="5299863" y="5930951"/>
                  <a:pt x="5081330" y="5974072"/>
                </a:cubicBezTo>
                <a:cubicBezTo>
                  <a:pt x="4862797" y="6017193"/>
                  <a:pt x="4767326" y="5961167"/>
                  <a:pt x="4666844" y="5974072"/>
                </a:cubicBezTo>
                <a:cubicBezTo>
                  <a:pt x="4566362" y="5986977"/>
                  <a:pt x="4350199" y="5944652"/>
                  <a:pt x="4252358" y="5974072"/>
                </a:cubicBezTo>
                <a:cubicBezTo>
                  <a:pt x="4154517" y="6003492"/>
                  <a:pt x="3886587" y="5954901"/>
                  <a:pt x="3571416" y="5974072"/>
                </a:cubicBezTo>
                <a:cubicBezTo>
                  <a:pt x="3256245" y="5993243"/>
                  <a:pt x="3258967" y="5947281"/>
                  <a:pt x="3068111" y="5974072"/>
                </a:cubicBezTo>
                <a:cubicBezTo>
                  <a:pt x="2877256" y="6000863"/>
                  <a:pt x="2524786" y="5947482"/>
                  <a:pt x="2387169" y="5974072"/>
                </a:cubicBezTo>
                <a:cubicBezTo>
                  <a:pt x="2249552" y="6000662"/>
                  <a:pt x="2168549" y="5935644"/>
                  <a:pt x="2061501" y="5974072"/>
                </a:cubicBezTo>
                <a:cubicBezTo>
                  <a:pt x="1954453" y="6012500"/>
                  <a:pt x="1890818" y="5954716"/>
                  <a:pt x="1735833" y="5974072"/>
                </a:cubicBezTo>
                <a:cubicBezTo>
                  <a:pt x="1580848" y="5993428"/>
                  <a:pt x="1283903" y="5898030"/>
                  <a:pt x="995679" y="5974072"/>
                </a:cubicBezTo>
                <a:cubicBezTo>
                  <a:pt x="546572" y="6092247"/>
                  <a:pt x="-158403" y="5539822"/>
                  <a:pt x="0" y="4978393"/>
                </a:cubicBezTo>
                <a:cubicBezTo>
                  <a:pt x="-7962" y="4848104"/>
                  <a:pt x="17969" y="4679488"/>
                  <a:pt x="0" y="4528915"/>
                </a:cubicBezTo>
                <a:cubicBezTo>
                  <a:pt x="-17969" y="4378342"/>
                  <a:pt x="55338" y="4206559"/>
                  <a:pt x="0" y="3920129"/>
                </a:cubicBezTo>
                <a:cubicBezTo>
                  <a:pt x="-55338" y="3633699"/>
                  <a:pt x="28103" y="3645055"/>
                  <a:pt x="0" y="3470651"/>
                </a:cubicBezTo>
                <a:cubicBezTo>
                  <a:pt x="-28103" y="3296247"/>
                  <a:pt x="60951" y="3084748"/>
                  <a:pt x="0" y="2861865"/>
                </a:cubicBezTo>
                <a:cubicBezTo>
                  <a:pt x="-60951" y="2638982"/>
                  <a:pt x="36547" y="2470180"/>
                  <a:pt x="0" y="2213252"/>
                </a:cubicBezTo>
                <a:cubicBezTo>
                  <a:pt x="-36547" y="1956324"/>
                  <a:pt x="38284" y="1848209"/>
                  <a:pt x="0" y="1684120"/>
                </a:cubicBezTo>
                <a:cubicBezTo>
                  <a:pt x="-38284" y="1520031"/>
                  <a:pt x="60998" y="1296093"/>
                  <a:pt x="0" y="995679"/>
                </a:cubicBezTo>
                <a:close/>
              </a:path>
              <a:path w="10873209" h="5974072" stroke="0" extrusionOk="0">
                <a:moveTo>
                  <a:pt x="0" y="995679"/>
                </a:moveTo>
                <a:cubicBezTo>
                  <a:pt x="-52213" y="421650"/>
                  <a:pt x="433701" y="-150764"/>
                  <a:pt x="995679" y="0"/>
                </a:cubicBezTo>
                <a:cubicBezTo>
                  <a:pt x="1241678" y="-21357"/>
                  <a:pt x="1390628" y="1993"/>
                  <a:pt x="1676621" y="0"/>
                </a:cubicBezTo>
                <a:cubicBezTo>
                  <a:pt x="1962614" y="-1993"/>
                  <a:pt x="2089067" y="5986"/>
                  <a:pt x="2268744" y="0"/>
                </a:cubicBezTo>
                <a:cubicBezTo>
                  <a:pt x="2448421" y="-5986"/>
                  <a:pt x="2686099" y="19974"/>
                  <a:pt x="2860868" y="0"/>
                </a:cubicBezTo>
                <a:cubicBezTo>
                  <a:pt x="3035637" y="-19974"/>
                  <a:pt x="3241791" y="22038"/>
                  <a:pt x="3364173" y="0"/>
                </a:cubicBezTo>
                <a:cubicBezTo>
                  <a:pt x="3486555" y="-22038"/>
                  <a:pt x="3816475" y="13720"/>
                  <a:pt x="3956296" y="0"/>
                </a:cubicBezTo>
                <a:cubicBezTo>
                  <a:pt x="4096117" y="-13720"/>
                  <a:pt x="4278135" y="24702"/>
                  <a:pt x="4370782" y="0"/>
                </a:cubicBezTo>
                <a:cubicBezTo>
                  <a:pt x="4463429" y="-24702"/>
                  <a:pt x="4708850" y="13098"/>
                  <a:pt x="4962906" y="0"/>
                </a:cubicBezTo>
                <a:cubicBezTo>
                  <a:pt x="5216962" y="-13098"/>
                  <a:pt x="5245223" y="34850"/>
                  <a:pt x="5377392" y="0"/>
                </a:cubicBezTo>
                <a:cubicBezTo>
                  <a:pt x="5509561" y="-34850"/>
                  <a:pt x="5857452" y="32441"/>
                  <a:pt x="6147153" y="0"/>
                </a:cubicBezTo>
                <a:cubicBezTo>
                  <a:pt x="6436854" y="-32441"/>
                  <a:pt x="6510734" y="7784"/>
                  <a:pt x="6650457" y="0"/>
                </a:cubicBezTo>
                <a:cubicBezTo>
                  <a:pt x="6790180" y="-7784"/>
                  <a:pt x="6909942" y="21427"/>
                  <a:pt x="6976125" y="0"/>
                </a:cubicBezTo>
                <a:cubicBezTo>
                  <a:pt x="7042308" y="-21427"/>
                  <a:pt x="7554908" y="62789"/>
                  <a:pt x="7745886" y="0"/>
                </a:cubicBezTo>
                <a:cubicBezTo>
                  <a:pt x="7936864" y="-62789"/>
                  <a:pt x="8004213" y="6877"/>
                  <a:pt x="8071554" y="0"/>
                </a:cubicBezTo>
                <a:cubicBezTo>
                  <a:pt x="8138895" y="-6877"/>
                  <a:pt x="8325457" y="42424"/>
                  <a:pt x="8486040" y="0"/>
                </a:cubicBezTo>
                <a:cubicBezTo>
                  <a:pt x="8646623" y="-42424"/>
                  <a:pt x="8727850" y="20989"/>
                  <a:pt x="8811708" y="0"/>
                </a:cubicBezTo>
                <a:cubicBezTo>
                  <a:pt x="8895566" y="-20989"/>
                  <a:pt x="9357816" y="68075"/>
                  <a:pt x="9877530" y="0"/>
                </a:cubicBezTo>
                <a:cubicBezTo>
                  <a:pt x="10511429" y="52014"/>
                  <a:pt x="10799633" y="515632"/>
                  <a:pt x="10873209" y="995679"/>
                </a:cubicBezTo>
                <a:cubicBezTo>
                  <a:pt x="10895862" y="1229525"/>
                  <a:pt x="10868441" y="1403863"/>
                  <a:pt x="10873209" y="1604465"/>
                </a:cubicBezTo>
                <a:cubicBezTo>
                  <a:pt x="10877977" y="1805067"/>
                  <a:pt x="10851585" y="2026546"/>
                  <a:pt x="10873209" y="2133597"/>
                </a:cubicBezTo>
                <a:cubicBezTo>
                  <a:pt x="10894833" y="2240648"/>
                  <a:pt x="10857887" y="2360582"/>
                  <a:pt x="10873209" y="2583075"/>
                </a:cubicBezTo>
                <a:cubicBezTo>
                  <a:pt x="10888531" y="2805568"/>
                  <a:pt x="10813481" y="2944230"/>
                  <a:pt x="10873209" y="3112207"/>
                </a:cubicBezTo>
                <a:cubicBezTo>
                  <a:pt x="10932937" y="3280184"/>
                  <a:pt x="10832684" y="3439060"/>
                  <a:pt x="10873209" y="3760820"/>
                </a:cubicBezTo>
                <a:cubicBezTo>
                  <a:pt x="10913734" y="4082580"/>
                  <a:pt x="10830315" y="4149828"/>
                  <a:pt x="10873209" y="4289952"/>
                </a:cubicBezTo>
                <a:cubicBezTo>
                  <a:pt x="10916103" y="4430076"/>
                  <a:pt x="10854665" y="4782065"/>
                  <a:pt x="10873209" y="4978393"/>
                </a:cubicBezTo>
                <a:cubicBezTo>
                  <a:pt x="10922611" y="5579534"/>
                  <a:pt x="10468979" y="5867350"/>
                  <a:pt x="9877530" y="5974072"/>
                </a:cubicBezTo>
                <a:cubicBezTo>
                  <a:pt x="9738785" y="5998374"/>
                  <a:pt x="9668798" y="5942728"/>
                  <a:pt x="9551862" y="5974072"/>
                </a:cubicBezTo>
                <a:cubicBezTo>
                  <a:pt x="9434926" y="6005416"/>
                  <a:pt x="9132713" y="5906509"/>
                  <a:pt x="8959739" y="5974072"/>
                </a:cubicBezTo>
                <a:cubicBezTo>
                  <a:pt x="8786765" y="6041635"/>
                  <a:pt x="8655540" y="5903800"/>
                  <a:pt x="8367615" y="5974072"/>
                </a:cubicBezTo>
                <a:cubicBezTo>
                  <a:pt x="8079690" y="6044344"/>
                  <a:pt x="8025895" y="5940612"/>
                  <a:pt x="7775492" y="5974072"/>
                </a:cubicBezTo>
                <a:cubicBezTo>
                  <a:pt x="7525089" y="6007532"/>
                  <a:pt x="7514426" y="5923862"/>
                  <a:pt x="7272187" y="5974072"/>
                </a:cubicBezTo>
                <a:cubicBezTo>
                  <a:pt x="7029948" y="6024282"/>
                  <a:pt x="7075037" y="5946078"/>
                  <a:pt x="6946519" y="5974072"/>
                </a:cubicBezTo>
                <a:cubicBezTo>
                  <a:pt x="6818001" y="6002066"/>
                  <a:pt x="6618201" y="5945676"/>
                  <a:pt x="6532033" y="5974072"/>
                </a:cubicBezTo>
                <a:cubicBezTo>
                  <a:pt x="6445865" y="6002468"/>
                  <a:pt x="6145707" y="5932625"/>
                  <a:pt x="5851091" y="5974072"/>
                </a:cubicBezTo>
                <a:cubicBezTo>
                  <a:pt x="5556475" y="6015519"/>
                  <a:pt x="5577289" y="5971842"/>
                  <a:pt x="5436605" y="5974072"/>
                </a:cubicBezTo>
                <a:cubicBezTo>
                  <a:pt x="5295921" y="5976302"/>
                  <a:pt x="4962766" y="5922631"/>
                  <a:pt x="4666844" y="5974072"/>
                </a:cubicBezTo>
                <a:cubicBezTo>
                  <a:pt x="4370922" y="6025513"/>
                  <a:pt x="4342664" y="5971154"/>
                  <a:pt x="4163539" y="5974072"/>
                </a:cubicBezTo>
                <a:cubicBezTo>
                  <a:pt x="3984414" y="5976990"/>
                  <a:pt x="3814844" y="5931637"/>
                  <a:pt x="3660234" y="5974072"/>
                </a:cubicBezTo>
                <a:cubicBezTo>
                  <a:pt x="3505625" y="6016507"/>
                  <a:pt x="3328016" y="5944522"/>
                  <a:pt x="3156929" y="5974072"/>
                </a:cubicBezTo>
                <a:cubicBezTo>
                  <a:pt x="2985843" y="6003622"/>
                  <a:pt x="2984793" y="5948278"/>
                  <a:pt x="2831262" y="5974072"/>
                </a:cubicBezTo>
                <a:cubicBezTo>
                  <a:pt x="2677731" y="5999866"/>
                  <a:pt x="2650004" y="5951015"/>
                  <a:pt x="2505594" y="5974072"/>
                </a:cubicBezTo>
                <a:cubicBezTo>
                  <a:pt x="2361184" y="5997129"/>
                  <a:pt x="2208883" y="5962010"/>
                  <a:pt x="2002289" y="5974072"/>
                </a:cubicBezTo>
                <a:cubicBezTo>
                  <a:pt x="1795696" y="5986134"/>
                  <a:pt x="1757300" y="5971565"/>
                  <a:pt x="1676621" y="5974072"/>
                </a:cubicBezTo>
                <a:cubicBezTo>
                  <a:pt x="1595942" y="5976579"/>
                  <a:pt x="1167920" y="5932760"/>
                  <a:pt x="995679" y="5974072"/>
                </a:cubicBezTo>
                <a:cubicBezTo>
                  <a:pt x="468862" y="6076062"/>
                  <a:pt x="-35234" y="5632490"/>
                  <a:pt x="0" y="4978393"/>
                </a:cubicBezTo>
                <a:cubicBezTo>
                  <a:pt x="-9980" y="4856728"/>
                  <a:pt x="6631" y="4642534"/>
                  <a:pt x="0" y="4528915"/>
                </a:cubicBezTo>
                <a:cubicBezTo>
                  <a:pt x="-6631" y="4415296"/>
                  <a:pt x="47426" y="4220405"/>
                  <a:pt x="0" y="3999783"/>
                </a:cubicBezTo>
                <a:cubicBezTo>
                  <a:pt x="-47426" y="3779161"/>
                  <a:pt x="14500" y="3657784"/>
                  <a:pt x="0" y="3430824"/>
                </a:cubicBezTo>
                <a:cubicBezTo>
                  <a:pt x="-14500" y="3203864"/>
                  <a:pt x="24003" y="3122555"/>
                  <a:pt x="0" y="2822038"/>
                </a:cubicBezTo>
                <a:cubicBezTo>
                  <a:pt x="-24003" y="2521521"/>
                  <a:pt x="30899" y="2469742"/>
                  <a:pt x="0" y="2292906"/>
                </a:cubicBezTo>
                <a:cubicBezTo>
                  <a:pt x="-30899" y="2116070"/>
                  <a:pt x="48063" y="1902732"/>
                  <a:pt x="0" y="1763774"/>
                </a:cubicBezTo>
                <a:cubicBezTo>
                  <a:pt x="-48063" y="1624816"/>
                  <a:pt x="33687" y="1193822"/>
                  <a:pt x="0" y="995679"/>
                </a:cubicBezTo>
                <a:close/>
              </a:path>
            </a:pathLst>
          </a:custGeom>
          <a:solidFill>
            <a:srgbClr val="008000">
              <a:alpha val="1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36645" y="3572657"/>
            <a:ext cx="1055666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（山田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给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崔浩</a:t>
            </a:r>
            <a:r>
              <a:rPr lang="zh-CN" alt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打电话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，崔浩的同屋王朋</a:t>
            </a:r>
            <a:r>
              <a:rPr lang="zh-CN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接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电话。）</a:t>
            </a: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Yamada is </a:t>
            </a:r>
            <a:r>
              <a:rPr lang="en-US" altLang="zh-CN" sz="18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making a phone call to 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Cui Hao. Wang Peng, Cui Hao's roommate, is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answering</a:t>
            </a:r>
            <a:r>
              <a:rPr lang="en-US" altLang="zh-CN" sz="1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 the phone.</a:t>
            </a:r>
          </a:p>
          <a:p>
            <a:pPr>
              <a:buNone/>
            </a:pPr>
            <a:endParaRPr lang="zh-CN" altLang="en-US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王朋：你好！请问你找谁？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山田：你好！我是崔浩的同学山田。崔浩在吗？</a:t>
            </a: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0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王朋：他不在。现在他在朋友家吃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晚饭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</a:t>
            </a:r>
            <a:endParaRPr lang="zh-CN" altLang="en-US" sz="18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2783995" y="1571272"/>
            <a:ext cx="256627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    文</a:t>
            </a:r>
            <a:endParaRPr lang="zh-CN" altLang="zh-CN" sz="5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586" y="901529"/>
            <a:ext cx="2841525" cy="176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07" y="1345636"/>
            <a:ext cx="1692664" cy="158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56" y="5583245"/>
            <a:ext cx="15121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83500" y="1266866"/>
            <a:ext cx="1370428" cy="1449694"/>
            <a:chOff x="1446031" y="1671222"/>
            <a:chExt cx="3960000" cy="3960000"/>
          </a:xfrm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28658" y="123869"/>
                    <a:pt x="3090384" y="-98791"/>
                    <a:pt x="3960000" y="0"/>
                  </a:cubicBezTo>
                  <a:cubicBezTo>
                    <a:pt x="3817999" y="1786790"/>
                    <a:pt x="3907359" y="2731510"/>
                    <a:pt x="3960000" y="3960000"/>
                  </a:cubicBezTo>
                  <a:cubicBezTo>
                    <a:pt x="2734663" y="3922073"/>
                    <a:pt x="421599" y="3878414"/>
                    <a:pt x="0" y="3960000"/>
                  </a:cubicBezTo>
                  <a:cubicBezTo>
                    <a:pt x="147772" y="2673533"/>
                    <a:pt x="-1840" y="1182023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281137" y="58219"/>
                    <a:pt x="3248169" y="-30822"/>
                    <a:pt x="3960000" y="0"/>
                  </a:cubicBezTo>
                  <a:cubicBezTo>
                    <a:pt x="3821094" y="1547903"/>
                    <a:pt x="3963486" y="2362040"/>
                    <a:pt x="3960000" y="3960000"/>
                  </a:cubicBezTo>
                  <a:cubicBezTo>
                    <a:pt x="3174311" y="4106441"/>
                    <a:pt x="1181641" y="3903316"/>
                    <a:pt x="0" y="3960000"/>
                  </a:cubicBezTo>
                  <a:cubicBezTo>
                    <a:pt x="22652" y="2674996"/>
                    <a:pt x="52692" y="1253995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29855" y="-166207"/>
                    <a:pt x="1250307" y="28785"/>
                    <a:pt x="2479643" y="0"/>
                  </a:cubicBezTo>
                  <a:cubicBezTo>
                    <a:pt x="2379559" y="571868"/>
                    <a:pt x="2616379" y="1510317"/>
                    <a:pt x="2479643" y="2479643"/>
                  </a:cubicBezTo>
                  <a:cubicBezTo>
                    <a:pt x="1447688" y="2603786"/>
                    <a:pt x="635571" y="2637383"/>
                    <a:pt x="0" y="2479643"/>
                  </a:cubicBezTo>
                  <a:cubicBezTo>
                    <a:pt x="31593" y="1688803"/>
                    <a:pt x="-26115" y="710392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932840" y="-42299"/>
                    <a:pt x="1453647" y="114526"/>
                    <a:pt x="2479643" y="0"/>
                  </a:cubicBezTo>
                  <a:cubicBezTo>
                    <a:pt x="2484476" y="903979"/>
                    <a:pt x="2550568" y="1925145"/>
                    <a:pt x="2479643" y="2479643"/>
                  </a:cubicBezTo>
                  <a:cubicBezTo>
                    <a:pt x="1530666" y="2393876"/>
                    <a:pt x="515849" y="2432197"/>
                    <a:pt x="0" y="2479643"/>
                  </a:cubicBezTo>
                  <a:cubicBezTo>
                    <a:pt x="125124" y="1707747"/>
                    <a:pt x="-88077" y="814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965896" y="1520770"/>
            <a:ext cx="10166879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35874" y="1700947"/>
            <a:ext cx="100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3.2</a:t>
            </a:r>
            <a:endParaRPr lang="zh-CN" altLang="en-US" sz="3200" dirty="0"/>
          </a:p>
        </p:txBody>
      </p:sp>
      <p:sp>
        <p:nvSpPr>
          <p:cNvPr id="15" name="流程图: 可选过程 14"/>
          <p:cNvSpPr/>
          <p:nvPr/>
        </p:nvSpPr>
        <p:spPr bwMode="auto">
          <a:xfrm>
            <a:off x="1360082" y="2818477"/>
            <a:ext cx="10686934" cy="6118088"/>
          </a:xfrm>
          <a:custGeom>
            <a:avLst/>
            <a:gdLst>
              <a:gd name="connsiteX0" fmla="*/ 0 w 10686934"/>
              <a:gd name="connsiteY0" fmla="*/ 1019681 h 6118088"/>
              <a:gd name="connsiteX1" fmla="*/ 1019681 w 10686934"/>
              <a:gd name="connsiteY1" fmla="*/ 0 h 6118088"/>
              <a:gd name="connsiteX2" fmla="*/ 1769137 w 10686934"/>
              <a:gd name="connsiteY2" fmla="*/ 0 h 6118088"/>
              <a:gd name="connsiteX3" fmla="*/ 2172691 w 10686934"/>
              <a:gd name="connsiteY3" fmla="*/ 0 h 6118088"/>
              <a:gd name="connsiteX4" fmla="*/ 2662720 w 10686934"/>
              <a:gd name="connsiteY4" fmla="*/ 0 h 6118088"/>
              <a:gd name="connsiteX5" fmla="*/ 3325700 w 10686934"/>
              <a:gd name="connsiteY5" fmla="*/ 0 h 6118088"/>
              <a:gd name="connsiteX6" fmla="*/ 3988681 w 10686934"/>
              <a:gd name="connsiteY6" fmla="*/ 0 h 6118088"/>
              <a:gd name="connsiteX7" fmla="*/ 4478710 w 10686934"/>
              <a:gd name="connsiteY7" fmla="*/ 0 h 6118088"/>
              <a:gd name="connsiteX8" fmla="*/ 5141690 w 10686934"/>
              <a:gd name="connsiteY8" fmla="*/ 0 h 6118088"/>
              <a:gd name="connsiteX9" fmla="*/ 5804671 w 10686934"/>
              <a:gd name="connsiteY9" fmla="*/ 0 h 6118088"/>
              <a:gd name="connsiteX10" fmla="*/ 6121748 w 10686934"/>
              <a:gd name="connsiteY10" fmla="*/ 0 h 6118088"/>
              <a:gd name="connsiteX11" fmla="*/ 6438826 w 10686934"/>
              <a:gd name="connsiteY11" fmla="*/ 0 h 6118088"/>
              <a:gd name="connsiteX12" fmla="*/ 7188282 w 10686934"/>
              <a:gd name="connsiteY12" fmla="*/ 0 h 6118088"/>
              <a:gd name="connsiteX13" fmla="*/ 7678311 w 10686934"/>
              <a:gd name="connsiteY13" fmla="*/ 0 h 6118088"/>
              <a:gd name="connsiteX14" fmla="*/ 8168341 w 10686934"/>
              <a:gd name="connsiteY14" fmla="*/ 0 h 6118088"/>
              <a:gd name="connsiteX15" fmla="*/ 8831321 w 10686934"/>
              <a:gd name="connsiteY15" fmla="*/ 0 h 6118088"/>
              <a:gd name="connsiteX16" fmla="*/ 9667253 w 10686934"/>
              <a:gd name="connsiteY16" fmla="*/ 0 h 6118088"/>
              <a:gd name="connsiteX17" fmla="*/ 10686934 w 10686934"/>
              <a:gd name="connsiteY17" fmla="*/ 1019681 h 6118088"/>
              <a:gd name="connsiteX18" fmla="*/ 10686934 w 10686934"/>
              <a:gd name="connsiteY18" fmla="*/ 1602356 h 6118088"/>
              <a:gd name="connsiteX19" fmla="*/ 10686934 w 10686934"/>
              <a:gd name="connsiteY19" fmla="*/ 2062670 h 6118088"/>
              <a:gd name="connsiteX20" fmla="*/ 10686934 w 10686934"/>
              <a:gd name="connsiteY20" fmla="*/ 2645345 h 6118088"/>
              <a:gd name="connsiteX21" fmla="*/ 10686934 w 10686934"/>
              <a:gd name="connsiteY21" fmla="*/ 3268807 h 6118088"/>
              <a:gd name="connsiteX22" fmla="*/ 10686934 w 10686934"/>
              <a:gd name="connsiteY22" fmla="*/ 3933057 h 6118088"/>
              <a:gd name="connsiteX23" fmla="*/ 10686934 w 10686934"/>
              <a:gd name="connsiteY23" fmla="*/ 4434157 h 6118088"/>
              <a:gd name="connsiteX24" fmla="*/ 10686934 w 10686934"/>
              <a:gd name="connsiteY24" fmla="*/ 5098407 h 6118088"/>
              <a:gd name="connsiteX25" fmla="*/ 9667253 w 10686934"/>
              <a:gd name="connsiteY25" fmla="*/ 6118088 h 6118088"/>
              <a:gd name="connsiteX26" fmla="*/ 9090748 w 10686934"/>
              <a:gd name="connsiteY26" fmla="*/ 6118088 h 6118088"/>
              <a:gd name="connsiteX27" fmla="*/ 8773671 w 10686934"/>
              <a:gd name="connsiteY27" fmla="*/ 6118088 h 6118088"/>
              <a:gd name="connsiteX28" fmla="*/ 8024214 w 10686934"/>
              <a:gd name="connsiteY28" fmla="*/ 6118088 h 6118088"/>
              <a:gd name="connsiteX29" fmla="*/ 7707137 w 10686934"/>
              <a:gd name="connsiteY29" fmla="*/ 6118088 h 6118088"/>
              <a:gd name="connsiteX30" fmla="*/ 7130632 w 10686934"/>
              <a:gd name="connsiteY30" fmla="*/ 6118088 h 6118088"/>
              <a:gd name="connsiteX31" fmla="*/ 6813554 w 10686934"/>
              <a:gd name="connsiteY31" fmla="*/ 6118088 h 6118088"/>
              <a:gd name="connsiteX32" fmla="*/ 6237049 w 10686934"/>
              <a:gd name="connsiteY32" fmla="*/ 6118088 h 6118088"/>
              <a:gd name="connsiteX33" fmla="*/ 5660545 w 10686934"/>
              <a:gd name="connsiteY33" fmla="*/ 6118088 h 6118088"/>
              <a:gd name="connsiteX34" fmla="*/ 4997564 w 10686934"/>
              <a:gd name="connsiteY34" fmla="*/ 6118088 h 6118088"/>
              <a:gd name="connsiteX35" fmla="*/ 4594011 w 10686934"/>
              <a:gd name="connsiteY35" fmla="*/ 6118088 h 6118088"/>
              <a:gd name="connsiteX36" fmla="*/ 4190457 w 10686934"/>
              <a:gd name="connsiteY36" fmla="*/ 6118088 h 6118088"/>
              <a:gd name="connsiteX37" fmla="*/ 3527477 w 10686934"/>
              <a:gd name="connsiteY37" fmla="*/ 6118088 h 6118088"/>
              <a:gd name="connsiteX38" fmla="*/ 3037448 w 10686934"/>
              <a:gd name="connsiteY38" fmla="*/ 6118088 h 6118088"/>
              <a:gd name="connsiteX39" fmla="*/ 2374467 w 10686934"/>
              <a:gd name="connsiteY39" fmla="*/ 6118088 h 6118088"/>
              <a:gd name="connsiteX40" fmla="*/ 2057390 w 10686934"/>
              <a:gd name="connsiteY40" fmla="*/ 6118088 h 6118088"/>
              <a:gd name="connsiteX41" fmla="*/ 1740312 w 10686934"/>
              <a:gd name="connsiteY41" fmla="*/ 6118088 h 6118088"/>
              <a:gd name="connsiteX42" fmla="*/ 1019681 w 10686934"/>
              <a:gd name="connsiteY42" fmla="*/ 6118088 h 6118088"/>
              <a:gd name="connsiteX43" fmla="*/ 0 w 10686934"/>
              <a:gd name="connsiteY43" fmla="*/ 5098407 h 6118088"/>
              <a:gd name="connsiteX44" fmla="*/ 0 w 10686934"/>
              <a:gd name="connsiteY44" fmla="*/ 4638094 h 6118088"/>
              <a:gd name="connsiteX45" fmla="*/ 0 w 10686934"/>
              <a:gd name="connsiteY45" fmla="*/ 4014631 h 6118088"/>
              <a:gd name="connsiteX46" fmla="*/ 0 w 10686934"/>
              <a:gd name="connsiteY46" fmla="*/ 3554318 h 6118088"/>
              <a:gd name="connsiteX47" fmla="*/ 0 w 10686934"/>
              <a:gd name="connsiteY47" fmla="*/ 2930855 h 6118088"/>
              <a:gd name="connsiteX48" fmla="*/ 0 w 10686934"/>
              <a:gd name="connsiteY48" fmla="*/ 2266606 h 6118088"/>
              <a:gd name="connsiteX49" fmla="*/ 0 w 10686934"/>
              <a:gd name="connsiteY49" fmla="*/ 1724718 h 6118088"/>
              <a:gd name="connsiteX50" fmla="*/ 0 w 10686934"/>
              <a:gd name="connsiteY50" fmla="*/ 1019681 h 611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86934" h="6118088" fill="none" extrusionOk="0">
                <a:moveTo>
                  <a:pt x="0" y="1019681"/>
                </a:moveTo>
                <a:cubicBezTo>
                  <a:pt x="-79027" y="482218"/>
                  <a:pt x="324734" y="71246"/>
                  <a:pt x="1019681" y="0"/>
                </a:cubicBezTo>
                <a:cubicBezTo>
                  <a:pt x="1176981" y="-10856"/>
                  <a:pt x="1607294" y="26917"/>
                  <a:pt x="1769137" y="0"/>
                </a:cubicBezTo>
                <a:cubicBezTo>
                  <a:pt x="1930980" y="-26917"/>
                  <a:pt x="1989948" y="15961"/>
                  <a:pt x="2172691" y="0"/>
                </a:cubicBezTo>
                <a:cubicBezTo>
                  <a:pt x="2355434" y="-15961"/>
                  <a:pt x="2522521" y="37613"/>
                  <a:pt x="2662720" y="0"/>
                </a:cubicBezTo>
                <a:cubicBezTo>
                  <a:pt x="2802919" y="-37613"/>
                  <a:pt x="3149599" y="46475"/>
                  <a:pt x="3325700" y="0"/>
                </a:cubicBezTo>
                <a:cubicBezTo>
                  <a:pt x="3501801" y="-46475"/>
                  <a:pt x="3717448" y="4617"/>
                  <a:pt x="3988681" y="0"/>
                </a:cubicBezTo>
                <a:cubicBezTo>
                  <a:pt x="4259914" y="-4617"/>
                  <a:pt x="4347792" y="28915"/>
                  <a:pt x="4478710" y="0"/>
                </a:cubicBezTo>
                <a:cubicBezTo>
                  <a:pt x="4609628" y="-28915"/>
                  <a:pt x="4971943" y="35454"/>
                  <a:pt x="5141690" y="0"/>
                </a:cubicBezTo>
                <a:cubicBezTo>
                  <a:pt x="5311437" y="-35454"/>
                  <a:pt x="5629179" y="5162"/>
                  <a:pt x="5804671" y="0"/>
                </a:cubicBezTo>
                <a:cubicBezTo>
                  <a:pt x="5980163" y="-5162"/>
                  <a:pt x="6011485" y="29669"/>
                  <a:pt x="6121748" y="0"/>
                </a:cubicBezTo>
                <a:cubicBezTo>
                  <a:pt x="6232011" y="-29669"/>
                  <a:pt x="6298663" y="14600"/>
                  <a:pt x="6438826" y="0"/>
                </a:cubicBezTo>
                <a:cubicBezTo>
                  <a:pt x="6578989" y="-14600"/>
                  <a:pt x="7020289" y="86488"/>
                  <a:pt x="7188282" y="0"/>
                </a:cubicBezTo>
                <a:cubicBezTo>
                  <a:pt x="7356275" y="-86488"/>
                  <a:pt x="7544978" y="98"/>
                  <a:pt x="7678311" y="0"/>
                </a:cubicBezTo>
                <a:cubicBezTo>
                  <a:pt x="7811644" y="-98"/>
                  <a:pt x="8024359" y="49677"/>
                  <a:pt x="8168341" y="0"/>
                </a:cubicBezTo>
                <a:cubicBezTo>
                  <a:pt x="8312323" y="-49677"/>
                  <a:pt x="8581450" y="22192"/>
                  <a:pt x="8831321" y="0"/>
                </a:cubicBezTo>
                <a:cubicBezTo>
                  <a:pt x="9081192" y="-22192"/>
                  <a:pt x="9360720" y="14560"/>
                  <a:pt x="9667253" y="0"/>
                </a:cubicBezTo>
                <a:cubicBezTo>
                  <a:pt x="10217805" y="3038"/>
                  <a:pt x="10814393" y="358866"/>
                  <a:pt x="10686934" y="1019681"/>
                </a:cubicBezTo>
                <a:cubicBezTo>
                  <a:pt x="10753991" y="1254463"/>
                  <a:pt x="10617076" y="1390126"/>
                  <a:pt x="10686934" y="1602356"/>
                </a:cubicBezTo>
                <a:cubicBezTo>
                  <a:pt x="10756792" y="1814586"/>
                  <a:pt x="10674627" y="1933931"/>
                  <a:pt x="10686934" y="2062670"/>
                </a:cubicBezTo>
                <a:cubicBezTo>
                  <a:pt x="10699241" y="2191409"/>
                  <a:pt x="10676997" y="2425514"/>
                  <a:pt x="10686934" y="2645345"/>
                </a:cubicBezTo>
                <a:cubicBezTo>
                  <a:pt x="10696871" y="2865177"/>
                  <a:pt x="10646492" y="3090315"/>
                  <a:pt x="10686934" y="3268807"/>
                </a:cubicBezTo>
                <a:cubicBezTo>
                  <a:pt x="10727376" y="3447299"/>
                  <a:pt x="10634070" y="3697811"/>
                  <a:pt x="10686934" y="3933057"/>
                </a:cubicBezTo>
                <a:cubicBezTo>
                  <a:pt x="10739798" y="4168303"/>
                  <a:pt x="10664463" y="4229132"/>
                  <a:pt x="10686934" y="4434157"/>
                </a:cubicBezTo>
                <a:cubicBezTo>
                  <a:pt x="10709405" y="4639182"/>
                  <a:pt x="10685359" y="4827176"/>
                  <a:pt x="10686934" y="5098407"/>
                </a:cubicBezTo>
                <a:cubicBezTo>
                  <a:pt x="10785309" y="5715289"/>
                  <a:pt x="10234288" y="5988918"/>
                  <a:pt x="9667253" y="6118088"/>
                </a:cubicBezTo>
                <a:cubicBezTo>
                  <a:pt x="9507808" y="6167802"/>
                  <a:pt x="9330407" y="6056937"/>
                  <a:pt x="9090748" y="6118088"/>
                </a:cubicBezTo>
                <a:cubicBezTo>
                  <a:pt x="8851089" y="6179239"/>
                  <a:pt x="8883387" y="6084296"/>
                  <a:pt x="8773671" y="6118088"/>
                </a:cubicBezTo>
                <a:cubicBezTo>
                  <a:pt x="8663955" y="6151880"/>
                  <a:pt x="8279943" y="6061570"/>
                  <a:pt x="8024214" y="6118088"/>
                </a:cubicBezTo>
                <a:cubicBezTo>
                  <a:pt x="7768485" y="6174606"/>
                  <a:pt x="7827834" y="6114841"/>
                  <a:pt x="7707137" y="6118088"/>
                </a:cubicBezTo>
                <a:cubicBezTo>
                  <a:pt x="7586440" y="6121335"/>
                  <a:pt x="7256774" y="6055310"/>
                  <a:pt x="7130632" y="6118088"/>
                </a:cubicBezTo>
                <a:cubicBezTo>
                  <a:pt x="7004490" y="6180866"/>
                  <a:pt x="6969127" y="6115806"/>
                  <a:pt x="6813554" y="6118088"/>
                </a:cubicBezTo>
                <a:cubicBezTo>
                  <a:pt x="6657981" y="6120370"/>
                  <a:pt x="6409259" y="6054154"/>
                  <a:pt x="6237049" y="6118088"/>
                </a:cubicBezTo>
                <a:cubicBezTo>
                  <a:pt x="6064840" y="6182022"/>
                  <a:pt x="5806973" y="6104187"/>
                  <a:pt x="5660545" y="6118088"/>
                </a:cubicBezTo>
                <a:cubicBezTo>
                  <a:pt x="5514117" y="6131989"/>
                  <a:pt x="5244530" y="6100247"/>
                  <a:pt x="4997564" y="6118088"/>
                </a:cubicBezTo>
                <a:cubicBezTo>
                  <a:pt x="4750598" y="6135929"/>
                  <a:pt x="4789257" y="6071861"/>
                  <a:pt x="4594011" y="6118088"/>
                </a:cubicBezTo>
                <a:cubicBezTo>
                  <a:pt x="4398765" y="6164315"/>
                  <a:pt x="4345052" y="6115915"/>
                  <a:pt x="4190457" y="6118088"/>
                </a:cubicBezTo>
                <a:cubicBezTo>
                  <a:pt x="4035862" y="6120261"/>
                  <a:pt x="3840597" y="6047578"/>
                  <a:pt x="3527477" y="6118088"/>
                </a:cubicBezTo>
                <a:cubicBezTo>
                  <a:pt x="3214357" y="6188598"/>
                  <a:pt x="3173906" y="6102749"/>
                  <a:pt x="3037448" y="6118088"/>
                </a:cubicBezTo>
                <a:cubicBezTo>
                  <a:pt x="2900990" y="6133427"/>
                  <a:pt x="2693753" y="6099379"/>
                  <a:pt x="2374467" y="6118088"/>
                </a:cubicBezTo>
                <a:cubicBezTo>
                  <a:pt x="2055181" y="6136797"/>
                  <a:pt x="2187770" y="6101286"/>
                  <a:pt x="2057390" y="6118088"/>
                </a:cubicBezTo>
                <a:cubicBezTo>
                  <a:pt x="1927010" y="6134890"/>
                  <a:pt x="1813704" y="6103519"/>
                  <a:pt x="1740312" y="6118088"/>
                </a:cubicBezTo>
                <a:cubicBezTo>
                  <a:pt x="1666920" y="6132657"/>
                  <a:pt x="1376819" y="6094641"/>
                  <a:pt x="1019681" y="6118088"/>
                </a:cubicBezTo>
                <a:cubicBezTo>
                  <a:pt x="472177" y="6136437"/>
                  <a:pt x="-121298" y="5670391"/>
                  <a:pt x="0" y="5098407"/>
                </a:cubicBezTo>
                <a:cubicBezTo>
                  <a:pt x="-41452" y="4922104"/>
                  <a:pt x="26020" y="4850865"/>
                  <a:pt x="0" y="4638094"/>
                </a:cubicBezTo>
                <a:cubicBezTo>
                  <a:pt x="-26020" y="4425323"/>
                  <a:pt x="59824" y="4285376"/>
                  <a:pt x="0" y="4014631"/>
                </a:cubicBezTo>
                <a:cubicBezTo>
                  <a:pt x="-59824" y="3743886"/>
                  <a:pt x="32734" y="3728336"/>
                  <a:pt x="0" y="3554318"/>
                </a:cubicBezTo>
                <a:cubicBezTo>
                  <a:pt x="-32734" y="3380300"/>
                  <a:pt x="9052" y="3070744"/>
                  <a:pt x="0" y="2930855"/>
                </a:cubicBezTo>
                <a:cubicBezTo>
                  <a:pt x="-9052" y="2790966"/>
                  <a:pt x="8214" y="2560551"/>
                  <a:pt x="0" y="2266606"/>
                </a:cubicBezTo>
                <a:cubicBezTo>
                  <a:pt x="-8214" y="1972661"/>
                  <a:pt x="46014" y="1910098"/>
                  <a:pt x="0" y="1724718"/>
                </a:cubicBezTo>
                <a:cubicBezTo>
                  <a:pt x="-46014" y="1539338"/>
                  <a:pt x="65233" y="1261921"/>
                  <a:pt x="0" y="1019681"/>
                </a:cubicBezTo>
                <a:close/>
              </a:path>
              <a:path w="10686934" h="6118088" stroke="0" extrusionOk="0">
                <a:moveTo>
                  <a:pt x="0" y="1019681"/>
                </a:moveTo>
                <a:cubicBezTo>
                  <a:pt x="-10866" y="451505"/>
                  <a:pt x="454938" y="-19827"/>
                  <a:pt x="1019681" y="0"/>
                </a:cubicBezTo>
                <a:cubicBezTo>
                  <a:pt x="1168625" y="-28498"/>
                  <a:pt x="1416354" y="22532"/>
                  <a:pt x="1682662" y="0"/>
                </a:cubicBezTo>
                <a:cubicBezTo>
                  <a:pt x="1948970" y="-22532"/>
                  <a:pt x="1984344" y="9911"/>
                  <a:pt x="2259166" y="0"/>
                </a:cubicBezTo>
                <a:cubicBezTo>
                  <a:pt x="2533988" y="-9911"/>
                  <a:pt x="2645887" y="33112"/>
                  <a:pt x="2835671" y="0"/>
                </a:cubicBezTo>
                <a:cubicBezTo>
                  <a:pt x="3025455" y="-33112"/>
                  <a:pt x="3117306" y="47953"/>
                  <a:pt x="3325700" y="0"/>
                </a:cubicBezTo>
                <a:cubicBezTo>
                  <a:pt x="3534094" y="-47953"/>
                  <a:pt x="3693314" y="2987"/>
                  <a:pt x="3902205" y="0"/>
                </a:cubicBezTo>
                <a:cubicBezTo>
                  <a:pt x="4111096" y="-2987"/>
                  <a:pt x="4183655" y="17145"/>
                  <a:pt x="4305758" y="0"/>
                </a:cubicBezTo>
                <a:cubicBezTo>
                  <a:pt x="4427861" y="-17145"/>
                  <a:pt x="4759102" y="67893"/>
                  <a:pt x="4882263" y="0"/>
                </a:cubicBezTo>
                <a:cubicBezTo>
                  <a:pt x="5005424" y="-67893"/>
                  <a:pt x="5124021" y="41896"/>
                  <a:pt x="5285817" y="0"/>
                </a:cubicBezTo>
                <a:cubicBezTo>
                  <a:pt x="5447613" y="-41896"/>
                  <a:pt x="5785366" y="52503"/>
                  <a:pt x="6035273" y="0"/>
                </a:cubicBezTo>
                <a:cubicBezTo>
                  <a:pt x="6285180" y="-52503"/>
                  <a:pt x="6381914" y="48712"/>
                  <a:pt x="6525302" y="0"/>
                </a:cubicBezTo>
                <a:cubicBezTo>
                  <a:pt x="6668690" y="-48712"/>
                  <a:pt x="6684524" y="15100"/>
                  <a:pt x="6842379" y="0"/>
                </a:cubicBezTo>
                <a:cubicBezTo>
                  <a:pt x="7000234" y="-15100"/>
                  <a:pt x="7347259" y="5556"/>
                  <a:pt x="7591836" y="0"/>
                </a:cubicBezTo>
                <a:cubicBezTo>
                  <a:pt x="7836413" y="-5556"/>
                  <a:pt x="7792728" y="13599"/>
                  <a:pt x="7908913" y="0"/>
                </a:cubicBezTo>
                <a:cubicBezTo>
                  <a:pt x="8025098" y="-13599"/>
                  <a:pt x="8226676" y="37703"/>
                  <a:pt x="8312467" y="0"/>
                </a:cubicBezTo>
                <a:cubicBezTo>
                  <a:pt x="8398258" y="-37703"/>
                  <a:pt x="8543516" y="23276"/>
                  <a:pt x="8629544" y="0"/>
                </a:cubicBezTo>
                <a:cubicBezTo>
                  <a:pt x="8715572" y="-23276"/>
                  <a:pt x="9268906" y="53580"/>
                  <a:pt x="9667253" y="0"/>
                </a:cubicBezTo>
                <a:cubicBezTo>
                  <a:pt x="10279624" y="30476"/>
                  <a:pt x="10629099" y="511434"/>
                  <a:pt x="10686934" y="1019681"/>
                </a:cubicBezTo>
                <a:cubicBezTo>
                  <a:pt x="10717823" y="1216851"/>
                  <a:pt x="10677671" y="1441784"/>
                  <a:pt x="10686934" y="1643143"/>
                </a:cubicBezTo>
                <a:cubicBezTo>
                  <a:pt x="10696197" y="1844502"/>
                  <a:pt x="10647412" y="2020101"/>
                  <a:pt x="10686934" y="2185031"/>
                </a:cubicBezTo>
                <a:cubicBezTo>
                  <a:pt x="10726456" y="2349961"/>
                  <a:pt x="10681027" y="2421195"/>
                  <a:pt x="10686934" y="2645345"/>
                </a:cubicBezTo>
                <a:cubicBezTo>
                  <a:pt x="10692841" y="2869495"/>
                  <a:pt x="10627835" y="3004736"/>
                  <a:pt x="10686934" y="3187233"/>
                </a:cubicBezTo>
                <a:cubicBezTo>
                  <a:pt x="10746033" y="3369730"/>
                  <a:pt x="10643874" y="3577762"/>
                  <a:pt x="10686934" y="3851482"/>
                </a:cubicBezTo>
                <a:cubicBezTo>
                  <a:pt x="10729994" y="4125202"/>
                  <a:pt x="10658644" y="4253795"/>
                  <a:pt x="10686934" y="4393370"/>
                </a:cubicBezTo>
                <a:cubicBezTo>
                  <a:pt x="10715224" y="4532945"/>
                  <a:pt x="10634058" y="4817668"/>
                  <a:pt x="10686934" y="5098407"/>
                </a:cubicBezTo>
                <a:cubicBezTo>
                  <a:pt x="10746768" y="5723625"/>
                  <a:pt x="10276018" y="6000938"/>
                  <a:pt x="9667253" y="6118088"/>
                </a:cubicBezTo>
                <a:cubicBezTo>
                  <a:pt x="9579283" y="6121610"/>
                  <a:pt x="9460002" y="6104384"/>
                  <a:pt x="9350175" y="6118088"/>
                </a:cubicBezTo>
                <a:cubicBezTo>
                  <a:pt x="9240348" y="6131792"/>
                  <a:pt x="9035622" y="6107203"/>
                  <a:pt x="8773671" y="6118088"/>
                </a:cubicBezTo>
                <a:cubicBezTo>
                  <a:pt x="8511720" y="6128973"/>
                  <a:pt x="8456010" y="6092886"/>
                  <a:pt x="8197166" y="6118088"/>
                </a:cubicBezTo>
                <a:cubicBezTo>
                  <a:pt x="7938323" y="6143290"/>
                  <a:pt x="7762690" y="6112869"/>
                  <a:pt x="7620661" y="6118088"/>
                </a:cubicBezTo>
                <a:cubicBezTo>
                  <a:pt x="7478633" y="6123307"/>
                  <a:pt x="7300358" y="6083368"/>
                  <a:pt x="7130632" y="6118088"/>
                </a:cubicBezTo>
                <a:cubicBezTo>
                  <a:pt x="6960906" y="6152808"/>
                  <a:pt x="6937353" y="6099961"/>
                  <a:pt x="6813554" y="6118088"/>
                </a:cubicBezTo>
                <a:cubicBezTo>
                  <a:pt x="6689755" y="6136215"/>
                  <a:pt x="6565273" y="6113575"/>
                  <a:pt x="6410001" y="6118088"/>
                </a:cubicBezTo>
                <a:cubicBezTo>
                  <a:pt x="6254729" y="6122601"/>
                  <a:pt x="5970176" y="6090327"/>
                  <a:pt x="5747020" y="6118088"/>
                </a:cubicBezTo>
                <a:cubicBezTo>
                  <a:pt x="5523864" y="6145849"/>
                  <a:pt x="5447528" y="6102964"/>
                  <a:pt x="5343467" y="6118088"/>
                </a:cubicBezTo>
                <a:cubicBezTo>
                  <a:pt x="5239406" y="6133212"/>
                  <a:pt x="4958089" y="6065765"/>
                  <a:pt x="4594011" y="6118088"/>
                </a:cubicBezTo>
                <a:cubicBezTo>
                  <a:pt x="4229933" y="6170411"/>
                  <a:pt x="4246208" y="6117774"/>
                  <a:pt x="4103982" y="6118088"/>
                </a:cubicBezTo>
                <a:cubicBezTo>
                  <a:pt x="3961756" y="6118402"/>
                  <a:pt x="3714649" y="6113163"/>
                  <a:pt x="3613953" y="6118088"/>
                </a:cubicBezTo>
                <a:cubicBezTo>
                  <a:pt x="3513257" y="6123013"/>
                  <a:pt x="3304294" y="6092972"/>
                  <a:pt x="3123924" y="6118088"/>
                </a:cubicBezTo>
                <a:cubicBezTo>
                  <a:pt x="2943554" y="6143204"/>
                  <a:pt x="2963833" y="6086283"/>
                  <a:pt x="2806846" y="6118088"/>
                </a:cubicBezTo>
                <a:cubicBezTo>
                  <a:pt x="2649859" y="6149893"/>
                  <a:pt x="2625014" y="6111116"/>
                  <a:pt x="2489768" y="6118088"/>
                </a:cubicBezTo>
                <a:cubicBezTo>
                  <a:pt x="2354522" y="6125060"/>
                  <a:pt x="2116939" y="6063755"/>
                  <a:pt x="1999739" y="6118088"/>
                </a:cubicBezTo>
                <a:cubicBezTo>
                  <a:pt x="1882539" y="6172421"/>
                  <a:pt x="1758998" y="6099414"/>
                  <a:pt x="1682662" y="6118088"/>
                </a:cubicBezTo>
                <a:cubicBezTo>
                  <a:pt x="1606326" y="6136762"/>
                  <a:pt x="1211025" y="6046455"/>
                  <a:pt x="1019681" y="6118088"/>
                </a:cubicBezTo>
                <a:cubicBezTo>
                  <a:pt x="473794" y="6194390"/>
                  <a:pt x="-46989" y="5800524"/>
                  <a:pt x="0" y="5098407"/>
                </a:cubicBezTo>
                <a:cubicBezTo>
                  <a:pt x="-38285" y="4936773"/>
                  <a:pt x="376" y="4787078"/>
                  <a:pt x="0" y="4638094"/>
                </a:cubicBezTo>
                <a:cubicBezTo>
                  <a:pt x="-376" y="4489110"/>
                  <a:pt x="29897" y="4305133"/>
                  <a:pt x="0" y="4096206"/>
                </a:cubicBezTo>
                <a:cubicBezTo>
                  <a:pt x="-29897" y="3887279"/>
                  <a:pt x="59213" y="3701237"/>
                  <a:pt x="0" y="3513531"/>
                </a:cubicBezTo>
                <a:cubicBezTo>
                  <a:pt x="-59213" y="3325826"/>
                  <a:pt x="37043" y="3075389"/>
                  <a:pt x="0" y="2890068"/>
                </a:cubicBezTo>
                <a:cubicBezTo>
                  <a:pt x="-37043" y="2704747"/>
                  <a:pt x="55703" y="2531054"/>
                  <a:pt x="0" y="2348180"/>
                </a:cubicBezTo>
                <a:cubicBezTo>
                  <a:pt x="-55703" y="2165306"/>
                  <a:pt x="53266" y="1957466"/>
                  <a:pt x="0" y="1806292"/>
                </a:cubicBezTo>
                <a:cubicBezTo>
                  <a:pt x="-53266" y="1655118"/>
                  <a:pt x="14768" y="1196532"/>
                  <a:pt x="0" y="1019681"/>
                </a:cubicBezTo>
                <a:close/>
              </a:path>
            </a:pathLst>
          </a:custGeom>
          <a:solidFill>
            <a:srgbClr val="008000">
              <a:alpha val="1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45270" y="3302616"/>
            <a:ext cx="1041776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 他的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手机号码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是多少， 你知道吗？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endParaRPr lang="en-US" altLang="zh-CN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王朋：知道，  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号码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 1  3 2 6  1 2 3  1  9 4 8。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</a:t>
            </a:r>
          </a:p>
          <a:p>
            <a:endParaRPr lang="en-US" altLang="zh-CN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山田：谢谢你！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zh-CN" altLang="en-US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endParaRPr lang="en-US" altLang="zh-CN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不用谢。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</a:t>
            </a:r>
            <a:r>
              <a:rPr lang="zh-CN" altLang="en-US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流程图: 可选过程 15"/>
          <p:cNvSpPr/>
          <p:nvPr/>
        </p:nvSpPr>
        <p:spPr bwMode="auto">
          <a:xfrm>
            <a:off x="1360082" y="2806455"/>
            <a:ext cx="10686934" cy="6130110"/>
          </a:xfrm>
          <a:custGeom>
            <a:avLst/>
            <a:gdLst>
              <a:gd name="connsiteX0" fmla="*/ 0 w 10686934"/>
              <a:gd name="connsiteY0" fmla="*/ 1021685 h 6130110"/>
              <a:gd name="connsiteX1" fmla="*/ 1021685 w 10686934"/>
              <a:gd name="connsiteY1" fmla="*/ 0 h 6130110"/>
              <a:gd name="connsiteX2" fmla="*/ 1684358 w 10686934"/>
              <a:gd name="connsiteY2" fmla="*/ 0 h 6130110"/>
              <a:gd name="connsiteX3" fmla="*/ 2260596 w 10686934"/>
              <a:gd name="connsiteY3" fmla="*/ 0 h 6130110"/>
              <a:gd name="connsiteX4" fmla="*/ 2836833 w 10686934"/>
              <a:gd name="connsiteY4" fmla="*/ 0 h 6130110"/>
              <a:gd name="connsiteX5" fmla="*/ 3326635 w 10686934"/>
              <a:gd name="connsiteY5" fmla="*/ 0 h 6130110"/>
              <a:gd name="connsiteX6" fmla="*/ 3902873 w 10686934"/>
              <a:gd name="connsiteY6" fmla="*/ 0 h 6130110"/>
              <a:gd name="connsiteX7" fmla="*/ 4306239 w 10686934"/>
              <a:gd name="connsiteY7" fmla="*/ 0 h 6130110"/>
              <a:gd name="connsiteX8" fmla="*/ 4882477 w 10686934"/>
              <a:gd name="connsiteY8" fmla="*/ 0 h 6130110"/>
              <a:gd name="connsiteX9" fmla="*/ 5285843 w 10686934"/>
              <a:gd name="connsiteY9" fmla="*/ 0 h 6130110"/>
              <a:gd name="connsiteX10" fmla="*/ 6034952 w 10686934"/>
              <a:gd name="connsiteY10" fmla="*/ 0 h 6130110"/>
              <a:gd name="connsiteX11" fmla="*/ 6524754 w 10686934"/>
              <a:gd name="connsiteY11" fmla="*/ 0 h 6130110"/>
              <a:gd name="connsiteX12" fmla="*/ 6841685 w 10686934"/>
              <a:gd name="connsiteY12" fmla="*/ 0 h 6130110"/>
              <a:gd name="connsiteX13" fmla="*/ 7590794 w 10686934"/>
              <a:gd name="connsiteY13" fmla="*/ 0 h 6130110"/>
              <a:gd name="connsiteX14" fmla="*/ 7907724 w 10686934"/>
              <a:gd name="connsiteY14" fmla="*/ 0 h 6130110"/>
              <a:gd name="connsiteX15" fmla="*/ 8311091 w 10686934"/>
              <a:gd name="connsiteY15" fmla="*/ 0 h 6130110"/>
              <a:gd name="connsiteX16" fmla="*/ 8628021 w 10686934"/>
              <a:gd name="connsiteY16" fmla="*/ 0 h 6130110"/>
              <a:gd name="connsiteX17" fmla="*/ 9665249 w 10686934"/>
              <a:gd name="connsiteY17" fmla="*/ 0 h 6130110"/>
              <a:gd name="connsiteX18" fmla="*/ 10686934 w 10686934"/>
              <a:gd name="connsiteY18" fmla="*/ 1021685 h 6130110"/>
              <a:gd name="connsiteX19" fmla="*/ 10686934 w 10686934"/>
              <a:gd name="connsiteY19" fmla="*/ 1646372 h 6130110"/>
              <a:gd name="connsiteX20" fmla="*/ 10686934 w 10686934"/>
              <a:gd name="connsiteY20" fmla="*/ 2189325 h 6130110"/>
              <a:gd name="connsiteX21" fmla="*/ 10686934 w 10686934"/>
              <a:gd name="connsiteY21" fmla="*/ 2650543 h 6130110"/>
              <a:gd name="connsiteX22" fmla="*/ 10686934 w 10686934"/>
              <a:gd name="connsiteY22" fmla="*/ 3193495 h 6130110"/>
              <a:gd name="connsiteX23" fmla="*/ 10686934 w 10686934"/>
              <a:gd name="connsiteY23" fmla="*/ 3859050 h 6130110"/>
              <a:gd name="connsiteX24" fmla="*/ 10686934 w 10686934"/>
              <a:gd name="connsiteY24" fmla="*/ 4402003 h 6130110"/>
              <a:gd name="connsiteX25" fmla="*/ 10686934 w 10686934"/>
              <a:gd name="connsiteY25" fmla="*/ 5108425 h 6130110"/>
              <a:gd name="connsiteX26" fmla="*/ 9665249 w 10686934"/>
              <a:gd name="connsiteY26" fmla="*/ 6130110 h 6130110"/>
              <a:gd name="connsiteX27" fmla="*/ 9348318 w 10686934"/>
              <a:gd name="connsiteY27" fmla="*/ 6130110 h 6130110"/>
              <a:gd name="connsiteX28" fmla="*/ 8772081 w 10686934"/>
              <a:gd name="connsiteY28" fmla="*/ 6130110 h 6130110"/>
              <a:gd name="connsiteX29" fmla="*/ 8195843 w 10686934"/>
              <a:gd name="connsiteY29" fmla="*/ 6130110 h 6130110"/>
              <a:gd name="connsiteX30" fmla="*/ 7619606 w 10686934"/>
              <a:gd name="connsiteY30" fmla="*/ 6130110 h 6130110"/>
              <a:gd name="connsiteX31" fmla="*/ 7129804 w 10686934"/>
              <a:gd name="connsiteY31" fmla="*/ 6130110 h 6130110"/>
              <a:gd name="connsiteX32" fmla="*/ 6812873 w 10686934"/>
              <a:gd name="connsiteY32" fmla="*/ 6130110 h 6130110"/>
              <a:gd name="connsiteX33" fmla="*/ 6409507 w 10686934"/>
              <a:gd name="connsiteY33" fmla="*/ 6130110 h 6130110"/>
              <a:gd name="connsiteX34" fmla="*/ 5746833 w 10686934"/>
              <a:gd name="connsiteY34" fmla="*/ 6130110 h 6130110"/>
              <a:gd name="connsiteX35" fmla="*/ 5343467 w 10686934"/>
              <a:gd name="connsiteY35" fmla="*/ 6130110 h 6130110"/>
              <a:gd name="connsiteX36" fmla="*/ 4594358 w 10686934"/>
              <a:gd name="connsiteY36" fmla="*/ 6130110 h 6130110"/>
              <a:gd name="connsiteX37" fmla="*/ 4104556 w 10686934"/>
              <a:gd name="connsiteY37" fmla="*/ 6130110 h 6130110"/>
              <a:gd name="connsiteX38" fmla="*/ 3614754 w 10686934"/>
              <a:gd name="connsiteY38" fmla="*/ 6130110 h 6130110"/>
              <a:gd name="connsiteX39" fmla="*/ 3124952 w 10686934"/>
              <a:gd name="connsiteY39" fmla="*/ 6130110 h 6130110"/>
              <a:gd name="connsiteX40" fmla="*/ 2808022 w 10686934"/>
              <a:gd name="connsiteY40" fmla="*/ 6130110 h 6130110"/>
              <a:gd name="connsiteX41" fmla="*/ 2491091 w 10686934"/>
              <a:gd name="connsiteY41" fmla="*/ 6130110 h 6130110"/>
              <a:gd name="connsiteX42" fmla="*/ 2001289 w 10686934"/>
              <a:gd name="connsiteY42" fmla="*/ 6130110 h 6130110"/>
              <a:gd name="connsiteX43" fmla="*/ 1684358 w 10686934"/>
              <a:gd name="connsiteY43" fmla="*/ 6130110 h 6130110"/>
              <a:gd name="connsiteX44" fmla="*/ 1021685 w 10686934"/>
              <a:gd name="connsiteY44" fmla="*/ 6130110 h 6130110"/>
              <a:gd name="connsiteX45" fmla="*/ 0 w 10686934"/>
              <a:gd name="connsiteY45" fmla="*/ 5108425 h 6130110"/>
              <a:gd name="connsiteX46" fmla="*/ 0 w 10686934"/>
              <a:gd name="connsiteY46" fmla="*/ 4647207 h 6130110"/>
              <a:gd name="connsiteX47" fmla="*/ 0 w 10686934"/>
              <a:gd name="connsiteY47" fmla="*/ 4104255 h 6130110"/>
              <a:gd name="connsiteX48" fmla="*/ 0 w 10686934"/>
              <a:gd name="connsiteY48" fmla="*/ 3520435 h 6130110"/>
              <a:gd name="connsiteX49" fmla="*/ 0 w 10686934"/>
              <a:gd name="connsiteY49" fmla="*/ 2895747 h 6130110"/>
              <a:gd name="connsiteX50" fmla="*/ 0 w 10686934"/>
              <a:gd name="connsiteY50" fmla="*/ 2352795 h 6130110"/>
              <a:gd name="connsiteX51" fmla="*/ 0 w 10686934"/>
              <a:gd name="connsiteY51" fmla="*/ 1809842 h 6130110"/>
              <a:gd name="connsiteX52" fmla="*/ 0 w 10686934"/>
              <a:gd name="connsiteY52" fmla="*/ 1021685 h 613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686934" h="6130110" extrusionOk="0">
                <a:moveTo>
                  <a:pt x="0" y="1021685"/>
                </a:moveTo>
                <a:cubicBezTo>
                  <a:pt x="-34735" y="441371"/>
                  <a:pt x="454014" y="-42565"/>
                  <a:pt x="1021685" y="0"/>
                </a:cubicBezTo>
                <a:cubicBezTo>
                  <a:pt x="1236398" y="-25482"/>
                  <a:pt x="1501583" y="3960"/>
                  <a:pt x="1684358" y="0"/>
                </a:cubicBezTo>
                <a:cubicBezTo>
                  <a:pt x="1867133" y="-3960"/>
                  <a:pt x="2132825" y="7905"/>
                  <a:pt x="2260596" y="0"/>
                </a:cubicBezTo>
                <a:cubicBezTo>
                  <a:pt x="2388367" y="-7905"/>
                  <a:pt x="2560954" y="34673"/>
                  <a:pt x="2836833" y="0"/>
                </a:cubicBezTo>
                <a:cubicBezTo>
                  <a:pt x="3112712" y="-34673"/>
                  <a:pt x="3121533" y="17517"/>
                  <a:pt x="3326635" y="0"/>
                </a:cubicBezTo>
                <a:cubicBezTo>
                  <a:pt x="3531737" y="-17517"/>
                  <a:pt x="3698338" y="46014"/>
                  <a:pt x="3902873" y="0"/>
                </a:cubicBezTo>
                <a:cubicBezTo>
                  <a:pt x="4107408" y="-46014"/>
                  <a:pt x="4164121" y="15926"/>
                  <a:pt x="4306239" y="0"/>
                </a:cubicBezTo>
                <a:cubicBezTo>
                  <a:pt x="4448357" y="-15926"/>
                  <a:pt x="4594971" y="26053"/>
                  <a:pt x="4882477" y="0"/>
                </a:cubicBezTo>
                <a:cubicBezTo>
                  <a:pt x="5169983" y="-26053"/>
                  <a:pt x="5106667" y="17648"/>
                  <a:pt x="5285843" y="0"/>
                </a:cubicBezTo>
                <a:cubicBezTo>
                  <a:pt x="5465019" y="-17648"/>
                  <a:pt x="5732396" y="37146"/>
                  <a:pt x="6034952" y="0"/>
                </a:cubicBezTo>
                <a:cubicBezTo>
                  <a:pt x="6337508" y="-37146"/>
                  <a:pt x="6340157" y="50943"/>
                  <a:pt x="6524754" y="0"/>
                </a:cubicBezTo>
                <a:cubicBezTo>
                  <a:pt x="6709351" y="-50943"/>
                  <a:pt x="6719147" y="26071"/>
                  <a:pt x="6841685" y="0"/>
                </a:cubicBezTo>
                <a:cubicBezTo>
                  <a:pt x="6964223" y="-26071"/>
                  <a:pt x="7414330" y="29695"/>
                  <a:pt x="7590794" y="0"/>
                </a:cubicBezTo>
                <a:cubicBezTo>
                  <a:pt x="7767258" y="-29695"/>
                  <a:pt x="7767310" y="31615"/>
                  <a:pt x="7907724" y="0"/>
                </a:cubicBezTo>
                <a:cubicBezTo>
                  <a:pt x="8048138" y="-31615"/>
                  <a:pt x="8193238" y="14835"/>
                  <a:pt x="8311091" y="0"/>
                </a:cubicBezTo>
                <a:cubicBezTo>
                  <a:pt x="8428944" y="-14835"/>
                  <a:pt x="8537385" y="31092"/>
                  <a:pt x="8628021" y="0"/>
                </a:cubicBezTo>
                <a:cubicBezTo>
                  <a:pt x="8718657" y="-31092"/>
                  <a:pt x="9315392" y="95370"/>
                  <a:pt x="9665249" y="0"/>
                </a:cubicBezTo>
                <a:cubicBezTo>
                  <a:pt x="10305639" y="47140"/>
                  <a:pt x="10650866" y="491666"/>
                  <a:pt x="10686934" y="1021685"/>
                </a:cubicBezTo>
                <a:cubicBezTo>
                  <a:pt x="10699163" y="1262340"/>
                  <a:pt x="10652825" y="1428482"/>
                  <a:pt x="10686934" y="1646372"/>
                </a:cubicBezTo>
                <a:cubicBezTo>
                  <a:pt x="10721043" y="1864262"/>
                  <a:pt x="10681149" y="1928070"/>
                  <a:pt x="10686934" y="2189325"/>
                </a:cubicBezTo>
                <a:cubicBezTo>
                  <a:pt x="10692719" y="2450580"/>
                  <a:pt x="10669339" y="2447536"/>
                  <a:pt x="10686934" y="2650543"/>
                </a:cubicBezTo>
                <a:cubicBezTo>
                  <a:pt x="10704529" y="2853550"/>
                  <a:pt x="10686354" y="2998041"/>
                  <a:pt x="10686934" y="3193495"/>
                </a:cubicBezTo>
                <a:cubicBezTo>
                  <a:pt x="10687514" y="3388949"/>
                  <a:pt x="10653058" y="3653973"/>
                  <a:pt x="10686934" y="3859050"/>
                </a:cubicBezTo>
                <a:cubicBezTo>
                  <a:pt x="10720810" y="4064127"/>
                  <a:pt x="10647210" y="4190647"/>
                  <a:pt x="10686934" y="4402003"/>
                </a:cubicBezTo>
                <a:cubicBezTo>
                  <a:pt x="10726658" y="4613359"/>
                  <a:pt x="10615732" y="4895127"/>
                  <a:pt x="10686934" y="5108425"/>
                </a:cubicBezTo>
                <a:cubicBezTo>
                  <a:pt x="10801761" y="5791793"/>
                  <a:pt x="10279527" y="6001645"/>
                  <a:pt x="9665249" y="6130110"/>
                </a:cubicBezTo>
                <a:cubicBezTo>
                  <a:pt x="9521302" y="6140083"/>
                  <a:pt x="9433731" y="6116965"/>
                  <a:pt x="9348318" y="6130110"/>
                </a:cubicBezTo>
                <a:cubicBezTo>
                  <a:pt x="9262905" y="6143255"/>
                  <a:pt x="8992824" y="6106836"/>
                  <a:pt x="8772081" y="6130110"/>
                </a:cubicBezTo>
                <a:cubicBezTo>
                  <a:pt x="8551338" y="6153384"/>
                  <a:pt x="8464171" y="6129627"/>
                  <a:pt x="8195843" y="6130110"/>
                </a:cubicBezTo>
                <a:cubicBezTo>
                  <a:pt x="7927515" y="6130593"/>
                  <a:pt x="7824173" y="6111753"/>
                  <a:pt x="7619606" y="6130110"/>
                </a:cubicBezTo>
                <a:cubicBezTo>
                  <a:pt x="7415039" y="6148467"/>
                  <a:pt x="7355707" y="6085837"/>
                  <a:pt x="7129804" y="6130110"/>
                </a:cubicBezTo>
                <a:cubicBezTo>
                  <a:pt x="6903901" y="6174383"/>
                  <a:pt x="6899170" y="6111415"/>
                  <a:pt x="6812873" y="6130110"/>
                </a:cubicBezTo>
                <a:cubicBezTo>
                  <a:pt x="6726576" y="6148805"/>
                  <a:pt x="6561048" y="6082091"/>
                  <a:pt x="6409507" y="6130110"/>
                </a:cubicBezTo>
                <a:cubicBezTo>
                  <a:pt x="6257966" y="6178129"/>
                  <a:pt x="5981380" y="6090638"/>
                  <a:pt x="5746833" y="6130110"/>
                </a:cubicBezTo>
                <a:cubicBezTo>
                  <a:pt x="5512286" y="6169582"/>
                  <a:pt x="5466782" y="6117142"/>
                  <a:pt x="5343467" y="6130110"/>
                </a:cubicBezTo>
                <a:cubicBezTo>
                  <a:pt x="5220152" y="6143078"/>
                  <a:pt x="4946267" y="6066508"/>
                  <a:pt x="4594358" y="6130110"/>
                </a:cubicBezTo>
                <a:cubicBezTo>
                  <a:pt x="4242449" y="6193712"/>
                  <a:pt x="4230442" y="6073464"/>
                  <a:pt x="4104556" y="6130110"/>
                </a:cubicBezTo>
                <a:cubicBezTo>
                  <a:pt x="3978670" y="6186756"/>
                  <a:pt x="3794745" y="6094919"/>
                  <a:pt x="3614754" y="6130110"/>
                </a:cubicBezTo>
                <a:cubicBezTo>
                  <a:pt x="3434763" y="6165301"/>
                  <a:pt x="3323735" y="6121651"/>
                  <a:pt x="3124952" y="6130110"/>
                </a:cubicBezTo>
                <a:cubicBezTo>
                  <a:pt x="2926169" y="6138569"/>
                  <a:pt x="2906637" y="6098345"/>
                  <a:pt x="2808022" y="6130110"/>
                </a:cubicBezTo>
                <a:cubicBezTo>
                  <a:pt x="2709407" y="6161875"/>
                  <a:pt x="2614059" y="6109783"/>
                  <a:pt x="2491091" y="6130110"/>
                </a:cubicBezTo>
                <a:cubicBezTo>
                  <a:pt x="2368123" y="6150437"/>
                  <a:pt x="2114343" y="6078036"/>
                  <a:pt x="2001289" y="6130110"/>
                </a:cubicBezTo>
                <a:cubicBezTo>
                  <a:pt x="1888235" y="6182184"/>
                  <a:pt x="1750058" y="6092611"/>
                  <a:pt x="1684358" y="6130110"/>
                </a:cubicBezTo>
                <a:cubicBezTo>
                  <a:pt x="1618658" y="6167609"/>
                  <a:pt x="1181829" y="6065676"/>
                  <a:pt x="1021685" y="6130110"/>
                </a:cubicBezTo>
                <a:cubicBezTo>
                  <a:pt x="466570" y="6170525"/>
                  <a:pt x="-20574" y="5733530"/>
                  <a:pt x="0" y="5108425"/>
                </a:cubicBezTo>
                <a:cubicBezTo>
                  <a:pt x="-51302" y="4935550"/>
                  <a:pt x="51068" y="4780029"/>
                  <a:pt x="0" y="4647207"/>
                </a:cubicBezTo>
                <a:cubicBezTo>
                  <a:pt x="-51068" y="4514385"/>
                  <a:pt x="14340" y="4266993"/>
                  <a:pt x="0" y="4104255"/>
                </a:cubicBezTo>
                <a:cubicBezTo>
                  <a:pt x="-14340" y="3941517"/>
                  <a:pt x="12217" y="3641761"/>
                  <a:pt x="0" y="3520435"/>
                </a:cubicBezTo>
                <a:cubicBezTo>
                  <a:pt x="-12217" y="3399109"/>
                  <a:pt x="74388" y="3139589"/>
                  <a:pt x="0" y="2895747"/>
                </a:cubicBezTo>
                <a:cubicBezTo>
                  <a:pt x="-74388" y="2651905"/>
                  <a:pt x="3308" y="2517958"/>
                  <a:pt x="0" y="2352795"/>
                </a:cubicBezTo>
                <a:cubicBezTo>
                  <a:pt x="-3308" y="2187632"/>
                  <a:pt x="5304" y="1981706"/>
                  <a:pt x="0" y="1809842"/>
                </a:cubicBezTo>
                <a:cubicBezTo>
                  <a:pt x="-5304" y="1637978"/>
                  <a:pt x="51069" y="1234723"/>
                  <a:pt x="0" y="1021685"/>
                </a:cubicBezTo>
                <a:close/>
              </a:path>
            </a:pathLst>
          </a:custGeom>
          <a:noFill/>
          <a:ln>
            <a:solidFill>
              <a:schemeClr val="tx1">
                <a:alpha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2711987" y="1530242"/>
            <a:ext cx="2566277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    文</a:t>
            </a:r>
            <a:endParaRPr lang="zh-CN" altLang="zh-CN" sz="5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27516" y="1266866"/>
            <a:ext cx="1370428" cy="1449694"/>
            <a:chOff x="1446031" y="1671222"/>
            <a:chExt cx="3960000" cy="3960000"/>
          </a:xfrm>
        </p:grpSpPr>
        <p:sp>
          <p:nvSpPr>
            <p:cNvPr id="7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170634" y="-117906"/>
                    <a:pt x="2465816" y="-132119"/>
                    <a:pt x="3960000" y="0"/>
                  </a:cubicBezTo>
                  <a:cubicBezTo>
                    <a:pt x="4051024" y="1455634"/>
                    <a:pt x="3875578" y="2783940"/>
                    <a:pt x="3960000" y="3960000"/>
                  </a:cubicBezTo>
                  <a:cubicBezTo>
                    <a:pt x="2347179" y="4065343"/>
                    <a:pt x="1274539" y="4032304"/>
                    <a:pt x="0" y="3960000"/>
                  </a:cubicBezTo>
                  <a:cubicBezTo>
                    <a:pt x="-162411" y="2186036"/>
                    <a:pt x="-138614" y="118793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745442" y="-80984"/>
                    <a:pt x="2372984" y="142250"/>
                    <a:pt x="3960000" y="0"/>
                  </a:cubicBezTo>
                  <a:cubicBezTo>
                    <a:pt x="3891251" y="1389821"/>
                    <a:pt x="3809833" y="2602528"/>
                    <a:pt x="3960000" y="3960000"/>
                  </a:cubicBezTo>
                  <a:cubicBezTo>
                    <a:pt x="2968890" y="3879857"/>
                    <a:pt x="539114" y="3963312"/>
                    <a:pt x="0" y="3960000"/>
                  </a:cubicBezTo>
                  <a:cubicBezTo>
                    <a:pt x="69174" y="3442623"/>
                    <a:pt x="94673" y="1475134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8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58843" y="61620"/>
                    <a:pt x="1767676" y="101236"/>
                    <a:pt x="2479643" y="0"/>
                  </a:cubicBezTo>
                  <a:cubicBezTo>
                    <a:pt x="2534933" y="298302"/>
                    <a:pt x="2379580" y="1301308"/>
                    <a:pt x="2479643" y="2479643"/>
                  </a:cubicBezTo>
                  <a:cubicBezTo>
                    <a:pt x="1882986" y="2324334"/>
                    <a:pt x="939559" y="2538289"/>
                    <a:pt x="0" y="2479643"/>
                  </a:cubicBezTo>
                  <a:cubicBezTo>
                    <a:pt x="-152908" y="1701926"/>
                    <a:pt x="158108" y="1042312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496143" y="49336"/>
                    <a:pt x="1460178" y="95207"/>
                    <a:pt x="2479643" y="0"/>
                  </a:cubicBezTo>
                  <a:cubicBezTo>
                    <a:pt x="2526702" y="703203"/>
                    <a:pt x="2569626" y="1735121"/>
                    <a:pt x="2479643" y="2479643"/>
                  </a:cubicBezTo>
                  <a:cubicBezTo>
                    <a:pt x="1440208" y="2542050"/>
                    <a:pt x="420298" y="2566693"/>
                    <a:pt x="0" y="2479643"/>
                  </a:cubicBezTo>
                  <a:cubicBezTo>
                    <a:pt x="-76019" y="1708744"/>
                    <a:pt x="1769" y="6491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109911" y="1520770"/>
            <a:ext cx="10153129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2406225" y="1537834"/>
            <a:ext cx="6078276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课 文 提 问</a:t>
            </a:r>
            <a:endParaRPr lang="zh-CN" altLang="zh-CN" sz="48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45870" y="1674495"/>
            <a:ext cx="888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3.2</a:t>
            </a:r>
            <a:endParaRPr lang="zh-CN" altLang="en-US" sz="3200" dirty="0"/>
          </a:p>
        </p:txBody>
      </p:sp>
      <p:sp>
        <p:nvSpPr>
          <p:cNvPr id="12" name="流程图: 可选过程 11"/>
          <p:cNvSpPr/>
          <p:nvPr/>
        </p:nvSpPr>
        <p:spPr bwMode="auto">
          <a:xfrm>
            <a:off x="1596940" y="3223208"/>
            <a:ext cx="10666100" cy="5470016"/>
          </a:xfrm>
          <a:custGeom>
            <a:avLst/>
            <a:gdLst>
              <a:gd name="connsiteX0" fmla="*/ 0 w 10666100"/>
              <a:gd name="connsiteY0" fmla="*/ 911669 h 5470016"/>
              <a:gd name="connsiteX1" fmla="*/ 911669 w 10666100"/>
              <a:gd name="connsiteY1" fmla="*/ 0 h 5470016"/>
              <a:gd name="connsiteX2" fmla="*/ 1678042 w 10666100"/>
              <a:gd name="connsiteY2" fmla="*/ 0 h 5470016"/>
              <a:gd name="connsiteX3" fmla="*/ 2090704 w 10666100"/>
              <a:gd name="connsiteY3" fmla="*/ 0 h 5470016"/>
              <a:gd name="connsiteX4" fmla="*/ 2591794 w 10666100"/>
              <a:gd name="connsiteY4" fmla="*/ 0 h 5470016"/>
              <a:gd name="connsiteX5" fmla="*/ 3269739 w 10666100"/>
              <a:gd name="connsiteY5" fmla="*/ 0 h 5470016"/>
              <a:gd name="connsiteX6" fmla="*/ 3947684 w 10666100"/>
              <a:gd name="connsiteY6" fmla="*/ 0 h 5470016"/>
              <a:gd name="connsiteX7" fmla="*/ 4448774 w 10666100"/>
              <a:gd name="connsiteY7" fmla="*/ 0 h 5470016"/>
              <a:gd name="connsiteX8" fmla="*/ 5126719 w 10666100"/>
              <a:gd name="connsiteY8" fmla="*/ 0 h 5470016"/>
              <a:gd name="connsiteX9" fmla="*/ 5804664 w 10666100"/>
              <a:gd name="connsiteY9" fmla="*/ 0 h 5470016"/>
              <a:gd name="connsiteX10" fmla="*/ 6128899 w 10666100"/>
              <a:gd name="connsiteY10" fmla="*/ 0 h 5470016"/>
              <a:gd name="connsiteX11" fmla="*/ 6453133 w 10666100"/>
              <a:gd name="connsiteY11" fmla="*/ 0 h 5470016"/>
              <a:gd name="connsiteX12" fmla="*/ 7219506 w 10666100"/>
              <a:gd name="connsiteY12" fmla="*/ 0 h 5470016"/>
              <a:gd name="connsiteX13" fmla="*/ 7720596 w 10666100"/>
              <a:gd name="connsiteY13" fmla="*/ 0 h 5470016"/>
              <a:gd name="connsiteX14" fmla="*/ 8221686 w 10666100"/>
              <a:gd name="connsiteY14" fmla="*/ 0 h 5470016"/>
              <a:gd name="connsiteX15" fmla="*/ 8899631 w 10666100"/>
              <a:gd name="connsiteY15" fmla="*/ 0 h 5470016"/>
              <a:gd name="connsiteX16" fmla="*/ 9754431 w 10666100"/>
              <a:gd name="connsiteY16" fmla="*/ 0 h 5470016"/>
              <a:gd name="connsiteX17" fmla="*/ 10666100 w 10666100"/>
              <a:gd name="connsiteY17" fmla="*/ 911669 h 5470016"/>
              <a:gd name="connsiteX18" fmla="*/ 10666100 w 10666100"/>
              <a:gd name="connsiteY18" fmla="*/ 1432623 h 5470016"/>
              <a:gd name="connsiteX19" fmla="*/ 10666100 w 10666100"/>
              <a:gd name="connsiteY19" fmla="*/ 1844177 h 5470016"/>
              <a:gd name="connsiteX20" fmla="*/ 10666100 w 10666100"/>
              <a:gd name="connsiteY20" fmla="*/ 2365131 h 5470016"/>
              <a:gd name="connsiteX21" fmla="*/ 10666100 w 10666100"/>
              <a:gd name="connsiteY21" fmla="*/ 2922551 h 5470016"/>
              <a:gd name="connsiteX22" fmla="*/ 10666100 w 10666100"/>
              <a:gd name="connsiteY22" fmla="*/ 3516439 h 5470016"/>
              <a:gd name="connsiteX23" fmla="*/ 10666100 w 10666100"/>
              <a:gd name="connsiteY23" fmla="*/ 3964459 h 5470016"/>
              <a:gd name="connsiteX24" fmla="*/ 10666100 w 10666100"/>
              <a:gd name="connsiteY24" fmla="*/ 4558347 h 5470016"/>
              <a:gd name="connsiteX25" fmla="*/ 9754431 w 10666100"/>
              <a:gd name="connsiteY25" fmla="*/ 5470016 h 5470016"/>
              <a:gd name="connsiteX26" fmla="*/ 9164914 w 10666100"/>
              <a:gd name="connsiteY26" fmla="*/ 5470016 h 5470016"/>
              <a:gd name="connsiteX27" fmla="*/ 8840679 w 10666100"/>
              <a:gd name="connsiteY27" fmla="*/ 5470016 h 5470016"/>
              <a:gd name="connsiteX28" fmla="*/ 8074306 w 10666100"/>
              <a:gd name="connsiteY28" fmla="*/ 5470016 h 5470016"/>
              <a:gd name="connsiteX29" fmla="*/ 7750072 w 10666100"/>
              <a:gd name="connsiteY29" fmla="*/ 5470016 h 5470016"/>
              <a:gd name="connsiteX30" fmla="*/ 7160554 w 10666100"/>
              <a:gd name="connsiteY30" fmla="*/ 5470016 h 5470016"/>
              <a:gd name="connsiteX31" fmla="*/ 6836320 w 10666100"/>
              <a:gd name="connsiteY31" fmla="*/ 5470016 h 5470016"/>
              <a:gd name="connsiteX32" fmla="*/ 6246802 w 10666100"/>
              <a:gd name="connsiteY32" fmla="*/ 5470016 h 5470016"/>
              <a:gd name="connsiteX33" fmla="*/ 5657285 w 10666100"/>
              <a:gd name="connsiteY33" fmla="*/ 5470016 h 5470016"/>
              <a:gd name="connsiteX34" fmla="*/ 4979340 w 10666100"/>
              <a:gd name="connsiteY34" fmla="*/ 5470016 h 5470016"/>
              <a:gd name="connsiteX35" fmla="*/ 4566677 w 10666100"/>
              <a:gd name="connsiteY35" fmla="*/ 5470016 h 5470016"/>
              <a:gd name="connsiteX36" fmla="*/ 4154015 w 10666100"/>
              <a:gd name="connsiteY36" fmla="*/ 5470016 h 5470016"/>
              <a:gd name="connsiteX37" fmla="*/ 3476070 w 10666100"/>
              <a:gd name="connsiteY37" fmla="*/ 5470016 h 5470016"/>
              <a:gd name="connsiteX38" fmla="*/ 2974980 w 10666100"/>
              <a:gd name="connsiteY38" fmla="*/ 5470016 h 5470016"/>
              <a:gd name="connsiteX39" fmla="*/ 2297035 w 10666100"/>
              <a:gd name="connsiteY39" fmla="*/ 5470016 h 5470016"/>
              <a:gd name="connsiteX40" fmla="*/ 1972800 w 10666100"/>
              <a:gd name="connsiteY40" fmla="*/ 5470016 h 5470016"/>
              <a:gd name="connsiteX41" fmla="*/ 1648566 w 10666100"/>
              <a:gd name="connsiteY41" fmla="*/ 5470016 h 5470016"/>
              <a:gd name="connsiteX42" fmla="*/ 911669 w 10666100"/>
              <a:gd name="connsiteY42" fmla="*/ 5470016 h 5470016"/>
              <a:gd name="connsiteX43" fmla="*/ 0 w 10666100"/>
              <a:gd name="connsiteY43" fmla="*/ 4558347 h 5470016"/>
              <a:gd name="connsiteX44" fmla="*/ 0 w 10666100"/>
              <a:gd name="connsiteY44" fmla="*/ 4146793 h 5470016"/>
              <a:gd name="connsiteX45" fmla="*/ 0 w 10666100"/>
              <a:gd name="connsiteY45" fmla="*/ 3589373 h 5470016"/>
              <a:gd name="connsiteX46" fmla="*/ 0 w 10666100"/>
              <a:gd name="connsiteY46" fmla="*/ 3177819 h 5470016"/>
              <a:gd name="connsiteX47" fmla="*/ 0 w 10666100"/>
              <a:gd name="connsiteY47" fmla="*/ 2620398 h 5470016"/>
              <a:gd name="connsiteX48" fmla="*/ 0 w 10666100"/>
              <a:gd name="connsiteY48" fmla="*/ 2026511 h 5470016"/>
              <a:gd name="connsiteX49" fmla="*/ 0 w 10666100"/>
              <a:gd name="connsiteY49" fmla="*/ 1542023 h 5470016"/>
              <a:gd name="connsiteX50" fmla="*/ 0 w 10666100"/>
              <a:gd name="connsiteY50" fmla="*/ 911669 h 54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66100" h="5470016" fill="none" extrusionOk="0">
                <a:moveTo>
                  <a:pt x="0" y="911669"/>
                </a:moveTo>
                <a:cubicBezTo>
                  <a:pt x="-94218" y="438797"/>
                  <a:pt x="356335" y="28021"/>
                  <a:pt x="911669" y="0"/>
                </a:cubicBezTo>
                <a:cubicBezTo>
                  <a:pt x="1111992" y="-11326"/>
                  <a:pt x="1477290" y="34261"/>
                  <a:pt x="1678042" y="0"/>
                </a:cubicBezTo>
                <a:cubicBezTo>
                  <a:pt x="1878794" y="-34261"/>
                  <a:pt x="2003945" y="13628"/>
                  <a:pt x="2090704" y="0"/>
                </a:cubicBezTo>
                <a:cubicBezTo>
                  <a:pt x="2177463" y="-13628"/>
                  <a:pt x="2385969" y="33155"/>
                  <a:pt x="2591794" y="0"/>
                </a:cubicBezTo>
                <a:cubicBezTo>
                  <a:pt x="2797619" y="-33155"/>
                  <a:pt x="3107627" y="23032"/>
                  <a:pt x="3269739" y="0"/>
                </a:cubicBezTo>
                <a:cubicBezTo>
                  <a:pt x="3431851" y="-23032"/>
                  <a:pt x="3789875" y="24154"/>
                  <a:pt x="3947684" y="0"/>
                </a:cubicBezTo>
                <a:cubicBezTo>
                  <a:pt x="4105494" y="-24154"/>
                  <a:pt x="4330247" y="50533"/>
                  <a:pt x="4448774" y="0"/>
                </a:cubicBezTo>
                <a:cubicBezTo>
                  <a:pt x="4567301" y="-50533"/>
                  <a:pt x="4883479" y="73391"/>
                  <a:pt x="5126719" y="0"/>
                </a:cubicBezTo>
                <a:cubicBezTo>
                  <a:pt x="5369959" y="-73391"/>
                  <a:pt x="5469467" y="50763"/>
                  <a:pt x="5804664" y="0"/>
                </a:cubicBezTo>
                <a:cubicBezTo>
                  <a:pt x="6139862" y="-50763"/>
                  <a:pt x="6000618" y="14012"/>
                  <a:pt x="6128899" y="0"/>
                </a:cubicBezTo>
                <a:cubicBezTo>
                  <a:pt x="6257180" y="-14012"/>
                  <a:pt x="6321060" y="19760"/>
                  <a:pt x="6453133" y="0"/>
                </a:cubicBezTo>
                <a:cubicBezTo>
                  <a:pt x="6585206" y="-19760"/>
                  <a:pt x="6953104" y="13473"/>
                  <a:pt x="7219506" y="0"/>
                </a:cubicBezTo>
                <a:cubicBezTo>
                  <a:pt x="7485908" y="-13473"/>
                  <a:pt x="7603688" y="43494"/>
                  <a:pt x="7720596" y="0"/>
                </a:cubicBezTo>
                <a:cubicBezTo>
                  <a:pt x="7837504" y="-43494"/>
                  <a:pt x="8043176" y="9869"/>
                  <a:pt x="8221686" y="0"/>
                </a:cubicBezTo>
                <a:cubicBezTo>
                  <a:pt x="8400196" y="-9869"/>
                  <a:pt x="8577866" y="70744"/>
                  <a:pt x="8899631" y="0"/>
                </a:cubicBezTo>
                <a:cubicBezTo>
                  <a:pt x="9221396" y="-70744"/>
                  <a:pt x="9399886" y="62546"/>
                  <a:pt x="9754431" y="0"/>
                </a:cubicBezTo>
                <a:cubicBezTo>
                  <a:pt x="10194749" y="15232"/>
                  <a:pt x="10749618" y="344175"/>
                  <a:pt x="10666100" y="911669"/>
                </a:cubicBezTo>
                <a:cubicBezTo>
                  <a:pt x="10693183" y="1027419"/>
                  <a:pt x="10664168" y="1288791"/>
                  <a:pt x="10666100" y="1432623"/>
                </a:cubicBezTo>
                <a:cubicBezTo>
                  <a:pt x="10668032" y="1576455"/>
                  <a:pt x="10654689" y="1642562"/>
                  <a:pt x="10666100" y="1844177"/>
                </a:cubicBezTo>
                <a:cubicBezTo>
                  <a:pt x="10677511" y="2045792"/>
                  <a:pt x="10606855" y="2135395"/>
                  <a:pt x="10666100" y="2365131"/>
                </a:cubicBezTo>
                <a:cubicBezTo>
                  <a:pt x="10725345" y="2594867"/>
                  <a:pt x="10640733" y="2665964"/>
                  <a:pt x="10666100" y="2922551"/>
                </a:cubicBezTo>
                <a:cubicBezTo>
                  <a:pt x="10691467" y="3179138"/>
                  <a:pt x="10647160" y="3339832"/>
                  <a:pt x="10666100" y="3516439"/>
                </a:cubicBezTo>
                <a:cubicBezTo>
                  <a:pt x="10685040" y="3693046"/>
                  <a:pt x="10657201" y="3819917"/>
                  <a:pt x="10666100" y="3964459"/>
                </a:cubicBezTo>
                <a:cubicBezTo>
                  <a:pt x="10674999" y="4109001"/>
                  <a:pt x="10603518" y="4288452"/>
                  <a:pt x="10666100" y="4558347"/>
                </a:cubicBezTo>
                <a:cubicBezTo>
                  <a:pt x="10711534" y="5086662"/>
                  <a:pt x="10260930" y="5370257"/>
                  <a:pt x="9754431" y="5470016"/>
                </a:cubicBezTo>
                <a:cubicBezTo>
                  <a:pt x="9490961" y="5512079"/>
                  <a:pt x="9445238" y="5420106"/>
                  <a:pt x="9164914" y="5470016"/>
                </a:cubicBezTo>
                <a:cubicBezTo>
                  <a:pt x="8884590" y="5519926"/>
                  <a:pt x="8911780" y="5467718"/>
                  <a:pt x="8840679" y="5470016"/>
                </a:cubicBezTo>
                <a:cubicBezTo>
                  <a:pt x="8769578" y="5472314"/>
                  <a:pt x="8410670" y="5445408"/>
                  <a:pt x="8074306" y="5470016"/>
                </a:cubicBezTo>
                <a:cubicBezTo>
                  <a:pt x="7737942" y="5494624"/>
                  <a:pt x="7817472" y="5436547"/>
                  <a:pt x="7750072" y="5470016"/>
                </a:cubicBezTo>
                <a:cubicBezTo>
                  <a:pt x="7682672" y="5503485"/>
                  <a:pt x="7307107" y="5430121"/>
                  <a:pt x="7160554" y="5470016"/>
                </a:cubicBezTo>
                <a:cubicBezTo>
                  <a:pt x="7014001" y="5509911"/>
                  <a:pt x="6958919" y="5433838"/>
                  <a:pt x="6836320" y="5470016"/>
                </a:cubicBezTo>
                <a:cubicBezTo>
                  <a:pt x="6713721" y="5506194"/>
                  <a:pt x="6393202" y="5468814"/>
                  <a:pt x="6246802" y="5470016"/>
                </a:cubicBezTo>
                <a:cubicBezTo>
                  <a:pt x="6100402" y="5471218"/>
                  <a:pt x="5819763" y="5418276"/>
                  <a:pt x="5657285" y="5470016"/>
                </a:cubicBezTo>
                <a:cubicBezTo>
                  <a:pt x="5494807" y="5521756"/>
                  <a:pt x="5236810" y="5442798"/>
                  <a:pt x="4979340" y="5470016"/>
                </a:cubicBezTo>
                <a:cubicBezTo>
                  <a:pt x="4721870" y="5497234"/>
                  <a:pt x="4705825" y="5461754"/>
                  <a:pt x="4566677" y="5470016"/>
                </a:cubicBezTo>
                <a:cubicBezTo>
                  <a:pt x="4427529" y="5478278"/>
                  <a:pt x="4310881" y="5453641"/>
                  <a:pt x="4154015" y="5470016"/>
                </a:cubicBezTo>
                <a:cubicBezTo>
                  <a:pt x="3997149" y="5486391"/>
                  <a:pt x="3650142" y="5459980"/>
                  <a:pt x="3476070" y="5470016"/>
                </a:cubicBezTo>
                <a:cubicBezTo>
                  <a:pt x="3301999" y="5480052"/>
                  <a:pt x="3148779" y="5459035"/>
                  <a:pt x="2974980" y="5470016"/>
                </a:cubicBezTo>
                <a:cubicBezTo>
                  <a:pt x="2801181" y="5480997"/>
                  <a:pt x="2628379" y="5444105"/>
                  <a:pt x="2297035" y="5470016"/>
                </a:cubicBezTo>
                <a:cubicBezTo>
                  <a:pt x="1965691" y="5495927"/>
                  <a:pt x="2101690" y="5443752"/>
                  <a:pt x="1972800" y="5470016"/>
                </a:cubicBezTo>
                <a:cubicBezTo>
                  <a:pt x="1843910" y="5496280"/>
                  <a:pt x="1731315" y="5445803"/>
                  <a:pt x="1648566" y="5470016"/>
                </a:cubicBezTo>
                <a:cubicBezTo>
                  <a:pt x="1565817" y="5494229"/>
                  <a:pt x="1085480" y="5466574"/>
                  <a:pt x="911669" y="5470016"/>
                </a:cubicBezTo>
                <a:cubicBezTo>
                  <a:pt x="419004" y="5482720"/>
                  <a:pt x="-52611" y="5065678"/>
                  <a:pt x="0" y="4558347"/>
                </a:cubicBezTo>
                <a:cubicBezTo>
                  <a:pt x="-16275" y="4388331"/>
                  <a:pt x="36487" y="4295932"/>
                  <a:pt x="0" y="4146793"/>
                </a:cubicBezTo>
                <a:cubicBezTo>
                  <a:pt x="-36487" y="3997654"/>
                  <a:pt x="5417" y="3782309"/>
                  <a:pt x="0" y="3589373"/>
                </a:cubicBezTo>
                <a:cubicBezTo>
                  <a:pt x="-5417" y="3396437"/>
                  <a:pt x="47664" y="3266665"/>
                  <a:pt x="0" y="3177819"/>
                </a:cubicBezTo>
                <a:cubicBezTo>
                  <a:pt x="-47664" y="3088973"/>
                  <a:pt x="27674" y="2860081"/>
                  <a:pt x="0" y="2620398"/>
                </a:cubicBezTo>
                <a:cubicBezTo>
                  <a:pt x="-27674" y="2380715"/>
                  <a:pt x="67609" y="2175196"/>
                  <a:pt x="0" y="2026511"/>
                </a:cubicBezTo>
                <a:cubicBezTo>
                  <a:pt x="-67609" y="1877826"/>
                  <a:pt x="40912" y="1645510"/>
                  <a:pt x="0" y="1542023"/>
                </a:cubicBezTo>
                <a:cubicBezTo>
                  <a:pt x="-40912" y="1438536"/>
                  <a:pt x="62900" y="1066295"/>
                  <a:pt x="0" y="911669"/>
                </a:cubicBezTo>
                <a:close/>
              </a:path>
              <a:path w="10666100" h="5470016" stroke="0" extrusionOk="0">
                <a:moveTo>
                  <a:pt x="0" y="911669"/>
                </a:moveTo>
                <a:cubicBezTo>
                  <a:pt x="-131845" y="347235"/>
                  <a:pt x="399011" y="-114280"/>
                  <a:pt x="911669" y="0"/>
                </a:cubicBezTo>
                <a:cubicBezTo>
                  <a:pt x="1223145" y="-32587"/>
                  <a:pt x="1440454" y="41410"/>
                  <a:pt x="1589614" y="0"/>
                </a:cubicBezTo>
                <a:cubicBezTo>
                  <a:pt x="1738775" y="-41410"/>
                  <a:pt x="1972279" y="63430"/>
                  <a:pt x="2179132" y="0"/>
                </a:cubicBezTo>
                <a:cubicBezTo>
                  <a:pt x="2385985" y="-63430"/>
                  <a:pt x="2587816" y="66060"/>
                  <a:pt x="2768649" y="0"/>
                </a:cubicBezTo>
                <a:cubicBezTo>
                  <a:pt x="2949482" y="-66060"/>
                  <a:pt x="3157679" y="16939"/>
                  <a:pt x="3269739" y="0"/>
                </a:cubicBezTo>
                <a:cubicBezTo>
                  <a:pt x="3381799" y="-16939"/>
                  <a:pt x="3614957" y="2691"/>
                  <a:pt x="3859256" y="0"/>
                </a:cubicBezTo>
                <a:cubicBezTo>
                  <a:pt x="4103555" y="-2691"/>
                  <a:pt x="4140390" y="12925"/>
                  <a:pt x="4271919" y="0"/>
                </a:cubicBezTo>
                <a:cubicBezTo>
                  <a:pt x="4403448" y="-12925"/>
                  <a:pt x="4740727" y="61889"/>
                  <a:pt x="4861436" y="0"/>
                </a:cubicBezTo>
                <a:cubicBezTo>
                  <a:pt x="4982145" y="-61889"/>
                  <a:pt x="5142831" y="30473"/>
                  <a:pt x="5274098" y="0"/>
                </a:cubicBezTo>
                <a:cubicBezTo>
                  <a:pt x="5405365" y="-30473"/>
                  <a:pt x="5854656" y="5357"/>
                  <a:pt x="6040471" y="0"/>
                </a:cubicBezTo>
                <a:cubicBezTo>
                  <a:pt x="6226286" y="-5357"/>
                  <a:pt x="6369133" y="23125"/>
                  <a:pt x="6541561" y="0"/>
                </a:cubicBezTo>
                <a:cubicBezTo>
                  <a:pt x="6713989" y="-23125"/>
                  <a:pt x="6751965" y="38269"/>
                  <a:pt x="6865795" y="0"/>
                </a:cubicBezTo>
                <a:cubicBezTo>
                  <a:pt x="6979625" y="-38269"/>
                  <a:pt x="7288930" y="56744"/>
                  <a:pt x="7632168" y="0"/>
                </a:cubicBezTo>
                <a:cubicBezTo>
                  <a:pt x="7975406" y="-56744"/>
                  <a:pt x="7874685" y="26184"/>
                  <a:pt x="7956403" y="0"/>
                </a:cubicBezTo>
                <a:cubicBezTo>
                  <a:pt x="8038122" y="-26184"/>
                  <a:pt x="8256973" y="1800"/>
                  <a:pt x="8369065" y="0"/>
                </a:cubicBezTo>
                <a:cubicBezTo>
                  <a:pt x="8481157" y="-1800"/>
                  <a:pt x="8564880" y="32402"/>
                  <a:pt x="8693300" y="0"/>
                </a:cubicBezTo>
                <a:cubicBezTo>
                  <a:pt x="8821721" y="-32402"/>
                  <a:pt x="9417416" y="59210"/>
                  <a:pt x="9754431" y="0"/>
                </a:cubicBezTo>
                <a:cubicBezTo>
                  <a:pt x="10298333" y="25017"/>
                  <a:pt x="10585160" y="485010"/>
                  <a:pt x="10666100" y="911669"/>
                </a:cubicBezTo>
                <a:cubicBezTo>
                  <a:pt x="10705221" y="1091725"/>
                  <a:pt x="10647361" y="1197149"/>
                  <a:pt x="10666100" y="1469090"/>
                </a:cubicBezTo>
                <a:cubicBezTo>
                  <a:pt x="10684839" y="1741031"/>
                  <a:pt x="10645702" y="1811351"/>
                  <a:pt x="10666100" y="1953577"/>
                </a:cubicBezTo>
                <a:cubicBezTo>
                  <a:pt x="10686498" y="2095803"/>
                  <a:pt x="10635748" y="2262232"/>
                  <a:pt x="10666100" y="2365131"/>
                </a:cubicBezTo>
                <a:cubicBezTo>
                  <a:pt x="10696452" y="2468030"/>
                  <a:pt x="10640103" y="2669766"/>
                  <a:pt x="10666100" y="2849618"/>
                </a:cubicBezTo>
                <a:cubicBezTo>
                  <a:pt x="10692097" y="3029470"/>
                  <a:pt x="10603955" y="3186961"/>
                  <a:pt x="10666100" y="3443505"/>
                </a:cubicBezTo>
                <a:cubicBezTo>
                  <a:pt x="10728245" y="3700049"/>
                  <a:pt x="10634659" y="3764710"/>
                  <a:pt x="10666100" y="3927993"/>
                </a:cubicBezTo>
                <a:cubicBezTo>
                  <a:pt x="10697541" y="4091276"/>
                  <a:pt x="10599161" y="4373443"/>
                  <a:pt x="10666100" y="4558347"/>
                </a:cubicBezTo>
                <a:cubicBezTo>
                  <a:pt x="10697561" y="5094482"/>
                  <a:pt x="10264854" y="5452238"/>
                  <a:pt x="9754431" y="5470016"/>
                </a:cubicBezTo>
                <a:cubicBezTo>
                  <a:pt x="9668245" y="5508604"/>
                  <a:pt x="9499277" y="5449174"/>
                  <a:pt x="9430196" y="5470016"/>
                </a:cubicBezTo>
                <a:cubicBezTo>
                  <a:pt x="9361115" y="5490858"/>
                  <a:pt x="9101944" y="5420404"/>
                  <a:pt x="8840679" y="5470016"/>
                </a:cubicBezTo>
                <a:cubicBezTo>
                  <a:pt x="8579414" y="5519628"/>
                  <a:pt x="8472079" y="5408616"/>
                  <a:pt x="8251161" y="5470016"/>
                </a:cubicBezTo>
                <a:cubicBezTo>
                  <a:pt x="8030243" y="5531416"/>
                  <a:pt x="7877340" y="5413154"/>
                  <a:pt x="7661644" y="5470016"/>
                </a:cubicBezTo>
                <a:cubicBezTo>
                  <a:pt x="7445948" y="5526878"/>
                  <a:pt x="7398482" y="5466345"/>
                  <a:pt x="7160554" y="5470016"/>
                </a:cubicBezTo>
                <a:cubicBezTo>
                  <a:pt x="6922626" y="5473687"/>
                  <a:pt x="6987044" y="5444452"/>
                  <a:pt x="6836320" y="5470016"/>
                </a:cubicBezTo>
                <a:cubicBezTo>
                  <a:pt x="6685596" y="5495580"/>
                  <a:pt x="6619186" y="5441477"/>
                  <a:pt x="6423657" y="5470016"/>
                </a:cubicBezTo>
                <a:cubicBezTo>
                  <a:pt x="6228128" y="5498555"/>
                  <a:pt x="5997016" y="5400720"/>
                  <a:pt x="5745712" y="5470016"/>
                </a:cubicBezTo>
                <a:cubicBezTo>
                  <a:pt x="5494408" y="5539312"/>
                  <a:pt x="5467660" y="5460196"/>
                  <a:pt x="5333050" y="5470016"/>
                </a:cubicBezTo>
                <a:cubicBezTo>
                  <a:pt x="5198440" y="5479836"/>
                  <a:pt x="4737113" y="5391184"/>
                  <a:pt x="4566677" y="5470016"/>
                </a:cubicBezTo>
                <a:cubicBezTo>
                  <a:pt x="4396241" y="5548848"/>
                  <a:pt x="4196606" y="5412737"/>
                  <a:pt x="4065587" y="5470016"/>
                </a:cubicBezTo>
                <a:cubicBezTo>
                  <a:pt x="3934568" y="5527295"/>
                  <a:pt x="3691471" y="5428959"/>
                  <a:pt x="3564498" y="5470016"/>
                </a:cubicBezTo>
                <a:cubicBezTo>
                  <a:pt x="3437525" y="5511073"/>
                  <a:pt x="3236677" y="5443291"/>
                  <a:pt x="3063408" y="5470016"/>
                </a:cubicBezTo>
                <a:cubicBezTo>
                  <a:pt x="2890139" y="5496741"/>
                  <a:pt x="2841407" y="5441439"/>
                  <a:pt x="2739173" y="5470016"/>
                </a:cubicBezTo>
                <a:cubicBezTo>
                  <a:pt x="2636939" y="5498593"/>
                  <a:pt x="2556912" y="5432639"/>
                  <a:pt x="2414939" y="5470016"/>
                </a:cubicBezTo>
                <a:cubicBezTo>
                  <a:pt x="2272966" y="5507393"/>
                  <a:pt x="2015157" y="5469748"/>
                  <a:pt x="1913849" y="5470016"/>
                </a:cubicBezTo>
                <a:cubicBezTo>
                  <a:pt x="1812541" y="5470284"/>
                  <a:pt x="1723406" y="5449387"/>
                  <a:pt x="1589614" y="5470016"/>
                </a:cubicBezTo>
                <a:cubicBezTo>
                  <a:pt x="1455822" y="5490645"/>
                  <a:pt x="1195175" y="5437407"/>
                  <a:pt x="911669" y="5470016"/>
                </a:cubicBezTo>
                <a:cubicBezTo>
                  <a:pt x="432671" y="5578292"/>
                  <a:pt x="-11438" y="5095674"/>
                  <a:pt x="0" y="4558347"/>
                </a:cubicBezTo>
                <a:cubicBezTo>
                  <a:pt x="-10131" y="4437096"/>
                  <a:pt x="4228" y="4273800"/>
                  <a:pt x="0" y="4146793"/>
                </a:cubicBezTo>
                <a:cubicBezTo>
                  <a:pt x="-4228" y="4019786"/>
                  <a:pt x="33584" y="3795181"/>
                  <a:pt x="0" y="3662306"/>
                </a:cubicBezTo>
                <a:cubicBezTo>
                  <a:pt x="-33584" y="3529431"/>
                  <a:pt x="54738" y="3336582"/>
                  <a:pt x="0" y="3141352"/>
                </a:cubicBezTo>
                <a:cubicBezTo>
                  <a:pt x="-54738" y="2946122"/>
                  <a:pt x="2168" y="2789652"/>
                  <a:pt x="0" y="2583931"/>
                </a:cubicBezTo>
                <a:cubicBezTo>
                  <a:pt x="-2168" y="2378210"/>
                  <a:pt x="40873" y="2250089"/>
                  <a:pt x="0" y="2099444"/>
                </a:cubicBezTo>
                <a:cubicBezTo>
                  <a:pt x="-40873" y="1948799"/>
                  <a:pt x="2397" y="1800903"/>
                  <a:pt x="0" y="1614957"/>
                </a:cubicBezTo>
                <a:cubicBezTo>
                  <a:pt x="-2397" y="1429011"/>
                  <a:pt x="66521" y="1079715"/>
                  <a:pt x="0" y="911669"/>
                </a:cubicBezTo>
                <a:close/>
              </a:path>
            </a:pathLst>
          </a:custGeom>
          <a:solidFill>
            <a:srgbClr val="008000">
              <a:alpha val="37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3" name="流程图: 可选过程 12"/>
          <p:cNvSpPr/>
          <p:nvPr/>
        </p:nvSpPr>
        <p:spPr bwMode="auto">
          <a:xfrm>
            <a:off x="1355676" y="3010087"/>
            <a:ext cx="10666100" cy="5470016"/>
          </a:xfrm>
          <a:custGeom>
            <a:avLst/>
            <a:gdLst>
              <a:gd name="connsiteX0" fmla="*/ 0 w 10666100"/>
              <a:gd name="connsiteY0" fmla="*/ 911669 h 5470016"/>
              <a:gd name="connsiteX1" fmla="*/ 911669 w 10666100"/>
              <a:gd name="connsiteY1" fmla="*/ 0 h 5470016"/>
              <a:gd name="connsiteX2" fmla="*/ 1589614 w 10666100"/>
              <a:gd name="connsiteY2" fmla="*/ 0 h 5470016"/>
              <a:gd name="connsiteX3" fmla="*/ 2179132 w 10666100"/>
              <a:gd name="connsiteY3" fmla="*/ 0 h 5470016"/>
              <a:gd name="connsiteX4" fmla="*/ 2768649 w 10666100"/>
              <a:gd name="connsiteY4" fmla="*/ 0 h 5470016"/>
              <a:gd name="connsiteX5" fmla="*/ 3269739 w 10666100"/>
              <a:gd name="connsiteY5" fmla="*/ 0 h 5470016"/>
              <a:gd name="connsiteX6" fmla="*/ 3859256 w 10666100"/>
              <a:gd name="connsiteY6" fmla="*/ 0 h 5470016"/>
              <a:gd name="connsiteX7" fmla="*/ 4271919 w 10666100"/>
              <a:gd name="connsiteY7" fmla="*/ 0 h 5470016"/>
              <a:gd name="connsiteX8" fmla="*/ 4861436 w 10666100"/>
              <a:gd name="connsiteY8" fmla="*/ 0 h 5470016"/>
              <a:gd name="connsiteX9" fmla="*/ 5274098 w 10666100"/>
              <a:gd name="connsiteY9" fmla="*/ 0 h 5470016"/>
              <a:gd name="connsiteX10" fmla="*/ 6040471 w 10666100"/>
              <a:gd name="connsiteY10" fmla="*/ 0 h 5470016"/>
              <a:gd name="connsiteX11" fmla="*/ 6541561 w 10666100"/>
              <a:gd name="connsiteY11" fmla="*/ 0 h 5470016"/>
              <a:gd name="connsiteX12" fmla="*/ 6865795 w 10666100"/>
              <a:gd name="connsiteY12" fmla="*/ 0 h 5470016"/>
              <a:gd name="connsiteX13" fmla="*/ 7632168 w 10666100"/>
              <a:gd name="connsiteY13" fmla="*/ 0 h 5470016"/>
              <a:gd name="connsiteX14" fmla="*/ 7956403 w 10666100"/>
              <a:gd name="connsiteY14" fmla="*/ 0 h 5470016"/>
              <a:gd name="connsiteX15" fmla="*/ 8369065 w 10666100"/>
              <a:gd name="connsiteY15" fmla="*/ 0 h 5470016"/>
              <a:gd name="connsiteX16" fmla="*/ 8693300 w 10666100"/>
              <a:gd name="connsiteY16" fmla="*/ 0 h 5470016"/>
              <a:gd name="connsiteX17" fmla="*/ 9754431 w 10666100"/>
              <a:gd name="connsiteY17" fmla="*/ 0 h 5470016"/>
              <a:gd name="connsiteX18" fmla="*/ 10666100 w 10666100"/>
              <a:gd name="connsiteY18" fmla="*/ 911669 h 5470016"/>
              <a:gd name="connsiteX19" fmla="*/ 10666100 w 10666100"/>
              <a:gd name="connsiteY19" fmla="*/ 1469090 h 5470016"/>
              <a:gd name="connsiteX20" fmla="*/ 10666100 w 10666100"/>
              <a:gd name="connsiteY20" fmla="*/ 1953577 h 5470016"/>
              <a:gd name="connsiteX21" fmla="*/ 10666100 w 10666100"/>
              <a:gd name="connsiteY21" fmla="*/ 2365131 h 5470016"/>
              <a:gd name="connsiteX22" fmla="*/ 10666100 w 10666100"/>
              <a:gd name="connsiteY22" fmla="*/ 2849618 h 5470016"/>
              <a:gd name="connsiteX23" fmla="*/ 10666100 w 10666100"/>
              <a:gd name="connsiteY23" fmla="*/ 3443505 h 5470016"/>
              <a:gd name="connsiteX24" fmla="*/ 10666100 w 10666100"/>
              <a:gd name="connsiteY24" fmla="*/ 3927993 h 5470016"/>
              <a:gd name="connsiteX25" fmla="*/ 10666100 w 10666100"/>
              <a:gd name="connsiteY25" fmla="*/ 4558347 h 5470016"/>
              <a:gd name="connsiteX26" fmla="*/ 9754431 w 10666100"/>
              <a:gd name="connsiteY26" fmla="*/ 5470016 h 5470016"/>
              <a:gd name="connsiteX27" fmla="*/ 9430196 w 10666100"/>
              <a:gd name="connsiteY27" fmla="*/ 5470016 h 5470016"/>
              <a:gd name="connsiteX28" fmla="*/ 8840679 w 10666100"/>
              <a:gd name="connsiteY28" fmla="*/ 5470016 h 5470016"/>
              <a:gd name="connsiteX29" fmla="*/ 8251161 w 10666100"/>
              <a:gd name="connsiteY29" fmla="*/ 5470016 h 5470016"/>
              <a:gd name="connsiteX30" fmla="*/ 7661644 w 10666100"/>
              <a:gd name="connsiteY30" fmla="*/ 5470016 h 5470016"/>
              <a:gd name="connsiteX31" fmla="*/ 7160554 w 10666100"/>
              <a:gd name="connsiteY31" fmla="*/ 5470016 h 5470016"/>
              <a:gd name="connsiteX32" fmla="*/ 6836320 w 10666100"/>
              <a:gd name="connsiteY32" fmla="*/ 5470016 h 5470016"/>
              <a:gd name="connsiteX33" fmla="*/ 6423657 w 10666100"/>
              <a:gd name="connsiteY33" fmla="*/ 5470016 h 5470016"/>
              <a:gd name="connsiteX34" fmla="*/ 5745712 w 10666100"/>
              <a:gd name="connsiteY34" fmla="*/ 5470016 h 5470016"/>
              <a:gd name="connsiteX35" fmla="*/ 5333050 w 10666100"/>
              <a:gd name="connsiteY35" fmla="*/ 5470016 h 5470016"/>
              <a:gd name="connsiteX36" fmla="*/ 4566677 w 10666100"/>
              <a:gd name="connsiteY36" fmla="*/ 5470016 h 5470016"/>
              <a:gd name="connsiteX37" fmla="*/ 4065587 w 10666100"/>
              <a:gd name="connsiteY37" fmla="*/ 5470016 h 5470016"/>
              <a:gd name="connsiteX38" fmla="*/ 3564498 w 10666100"/>
              <a:gd name="connsiteY38" fmla="*/ 5470016 h 5470016"/>
              <a:gd name="connsiteX39" fmla="*/ 3063408 w 10666100"/>
              <a:gd name="connsiteY39" fmla="*/ 5470016 h 5470016"/>
              <a:gd name="connsiteX40" fmla="*/ 2739173 w 10666100"/>
              <a:gd name="connsiteY40" fmla="*/ 5470016 h 5470016"/>
              <a:gd name="connsiteX41" fmla="*/ 2414939 w 10666100"/>
              <a:gd name="connsiteY41" fmla="*/ 5470016 h 5470016"/>
              <a:gd name="connsiteX42" fmla="*/ 1913849 w 10666100"/>
              <a:gd name="connsiteY42" fmla="*/ 5470016 h 5470016"/>
              <a:gd name="connsiteX43" fmla="*/ 1589614 w 10666100"/>
              <a:gd name="connsiteY43" fmla="*/ 5470016 h 5470016"/>
              <a:gd name="connsiteX44" fmla="*/ 911669 w 10666100"/>
              <a:gd name="connsiteY44" fmla="*/ 5470016 h 5470016"/>
              <a:gd name="connsiteX45" fmla="*/ 0 w 10666100"/>
              <a:gd name="connsiteY45" fmla="*/ 4558347 h 5470016"/>
              <a:gd name="connsiteX46" fmla="*/ 0 w 10666100"/>
              <a:gd name="connsiteY46" fmla="*/ 4146793 h 5470016"/>
              <a:gd name="connsiteX47" fmla="*/ 0 w 10666100"/>
              <a:gd name="connsiteY47" fmla="*/ 3662306 h 5470016"/>
              <a:gd name="connsiteX48" fmla="*/ 0 w 10666100"/>
              <a:gd name="connsiteY48" fmla="*/ 3141352 h 5470016"/>
              <a:gd name="connsiteX49" fmla="*/ 0 w 10666100"/>
              <a:gd name="connsiteY49" fmla="*/ 2583931 h 5470016"/>
              <a:gd name="connsiteX50" fmla="*/ 0 w 10666100"/>
              <a:gd name="connsiteY50" fmla="*/ 2099444 h 5470016"/>
              <a:gd name="connsiteX51" fmla="*/ 0 w 10666100"/>
              <a:gd name="connsiteY51" fmla="*/ 1614957 h 5470016"/>
              <a:gd name="connsiteX52" fmla="*/ 0 w 10666100"/>
              <a:gd name="connsiteY52" fmla="*/ 911669 h 54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666100" h="5470016" extrusionOk="0">
                <a:moveTo>
                  <a:pt x="0" y="911669"/>
                </a:moveTo>
                <a:cubicBezTo>
                  <a:pt x="-131845" y="347235"/>
                  <a:pt x="399011" y="-114280"/>
                  <a:pt x="911669" y="0"/>
                </a:cubicBezTo>
                <a:cubicBezTo>
                  <a:pt x="1223145" y="-32587"/>
                  <a:pt x="1440454" y="41410"/>
                  <a:pt x="1589614" y="0"/>
                </a:cubicBezTo>
                <a:cubicBezTo>
                  <a:pt x="1738775" y="-41410"/>
                  <a:pt x="1972279" y="63430"/>
                  <a:pt x="2179132" y="0"/>
                </a:cubicBezTo>
                <a:cubicBezTo>
                  <a:pt x="2385985" y="-63430"/>
                  <a:pt x="2587816" y="66060"/>
                  <a:pt x="2768649" y="0"/>
                </a:cubicBezTo>
                <a:cubicBezTo>
                  <a:pt x="2949482" y="-66060"/>
                  <a:pt x="3157679" y="16939"/>
                  <a:pt x="3269739" y="0"/>
                </a:cubicBezTo>
                <a:cubicBezTo>
                  <a:pt x="3381799" y="-16939"/>
                  <a:pt x="3614957" y="2691"/>
                  <a:pt x="3859256" y="0"/>
                </a:cubicBezTo>
                <a:cubicBezTo>
                  <a:pt x="4103555" y="-2691"/>
                  <a:pt x="4140390" y="12925"/>
                  <a:pt x="4271919" y="0"/>
                </a:cubicBezTo>
                <a:cubicBezTo>
                  <a:pt x="4403448" y="-12925"/>
                  <a:pt x="4740727" y="61889"/>
                  <a:pt x="4861436" y="0"/>
                </a:cubicBezTo>
                <a:cubicBezTo>
                  <a:pt x="4982145" y="-61889"/>
                  <a:pt x="5142831" y="30473"/>
                  <a:pt x="5274098" y="0"/>
                </a:cubicBezTo>
                <a:cubicBezTo>
                  <a:pt x="5405365" y="-30473"/>
                  <a:pt x="5854656" y="5357"/>
                  <a:pt x="6040471" y="0"/>
                </a:cubicBezTo>
                <a:cubicBezTo>
                  <a:pt x="6226286" y="-5357"/>
                  <a:pt x="6369133" y="23125"/>
                  <a:pt x="6541561" y="0"/>
                </a:cubicBezTo>
                <a:cubicBezTo>
                  <a:pt x="6713989" y="-23125"/>
                  <a:pt x="6751965" y="38269"/>
                  <a:pt x="6865795" y="0"/>
                </a:cubicBezTo>
                <a:cubicBezTo>
                  <a:pt x="6979625" y="-38269"/>
                  <a:pt x="7288930" y="56744"/>
                  <a:pt x="7632168" y="0"/>
                </a:cubicBezTo>
                <a:cubicBezTo>
                  <a:pt x="7975406" y="-56744"/>
                  <a:pt x="7874685" y="26184"/>
                  <a:pt x="7956403" y="0"/>
                </a:cubicBezTo>
                <a:cubicBezTo>
                  <a:pt x="8038122" y="-26184"/>
                  <a:pt x="8256973" y="1800"/>
                  <a:pt x="8369065" y="0"/>
                </a:cubicBezTo>
                <a:cubicBezTo>
                  <a:pt x="8481157" y="-1800"/>
                  <a:pt x="8564880" y="32402"/>
                  <a:pt x="8693300" y="0"/>
                </a:cubicBezTo>
                <a:cubicBezTo>
                  <a:pt x="8821721" y="-32402"/>
                  <a:pt x="9417416" y="59210"/>
                  <a:pt x="9754431" y="0"/>
                </a:cubicBezTo>
                <a:cubicBezTo>
                  <a:pt x="10298333" y="25017"/>
                  <a:pt x="10585160" y="485010"/>
                  <a:pt x="10666100" y="911669"/>
                </a:cubicBezTo>
                <a:cubicBezTo>
                  <a:pt x="10705221" y="1091725"/>
                  <a:pt x="10647361" y="1197149"/>
                  <a:pt x="10666100" y="1469090"/>
                </a:cubicBezTo>
                <a:cubicBezTo>
                  <a:pt x="10684839" y="1741031"/>
                  <a:pt x="10645702" y="1811351"/>
                  <a:pt x="10666100" y="1953577"/>
                </a:cubicBezTo>
                <a:cubicBezTo>
                  <a:pt x="10686498" y="2095803"/>
                  <a:pt x="10635748" y="2262232"/>
                  <a:pt x="10666100" y="2365131"/>
                </a:cubicBezTo>
                <a:cubicBezTo>
                  <a:pt x="10696452" y="2468030"/>
                  <a:pt x="10640103" y="2669766"/>
                  <a:pt x="10666100" y="2849618"/>
                </a:cubicBezTo>
                <a:cubicBezTo>
                  <a:pt x="10692097" y="3029470"/>
                  <a:pt x="10603955" y="3186961"/>
                  <a:pt x="10666100" y="3443505"/>
                </a:cubicBezTo>
                <a:cubicBezTo>
                  <a:pt x="10728245" y="3700049"/>
                  <a:pt x="10634659" y="3764710"/>
                  <a:pt x="10666100" y="3927993"/>
                </a:cubicBezTo>
                <a:cubicBezTo>
                  <a:pt x="10697541" y="4091276"/>
                  <a:pt x="10599161" y="4373443"/>
                  <a:pt x="10666100" y="4558347"/>
                </a:cubicBezTo>
                <a:cubicBezTo>
                  <a:pt x="10697561" y="5094482"/>
                  <a:pt x="10264854" y="5452238"/>
                  <a:pt x="9754431" y="5470016"/>
                </a:cubicBezTo>
                <a:cubicBezTo>
                  <a:pt x="9668245" y="5508604"/>
                  <a:pt x="9499277" y="5449174"/>
                  <a:pt x="9430196" y="5470016"/>
                </a:cubicBezTo>
                <a:cubicBezTo>
                  <a:pt x="9361115" y="5490858"/>
                  <a:pt x="9101944" y="5420404"/>
                  <a:pt x="8840679" y="5470016"/>
                </a:cubicBezTo>
                <a:cubicBezTo>
                  <a:pt x="8579414" y="5519628"/>
                  <a:pt x="8472079" y="5408616"/>
                  <a:pt x="8251161" y="5470016"/>
                </a:cubicBezTo>
                <a:cubicBezTo>
                  <a:pt x="8030243" y="5531416"/>
                  <a:pt x="7877340" y="5413154"/>
                  <a:pt x="7661644" y="5470016"/>
                </a:cubicBezTo>
                <a:cubicBezTo>
                  <a:pt x="7445948" y="5526878"/>
                  <a:pt x="7398482" y="5466345"/>
                  <a:pt x="7160554" y="5470016"/>
                </a:cubicBezTo>
                <a:cubicBezTo>
                  <a:pt x="6922626" y="5473687"/>
                  <a:pt x="6987044" y="5444452"/>
                  <a:pt x="6836320" y="5470016"/>
                </a:cubicBezTo>
                <a:cubicBezTo>
                  <a:pt x="6685596" y="5495580"/>
                  <a:pt x="6619186" y="5441477"/>
                  <a:pt x="6423657" y="5470016"/>
                </a:cubicBezTo>
                <a:cubicBezTo>
                  <a:pt x="6228128" y="5498555"/>
                  <a:pt x="5997016" y="5400720"/>
                  <a:pt x="5745712" y="5470016"/>
                </a:cubicBezTo>
                <a:cubicBezTo>
                  <a:pt x="5494408" y="5539312"/>
                  <a:pt x="5467660" y="5460196"/>
                  <a:pt x="5333050" y="5470016"/>
                </a:cubicBezTo>
                <a:cubicBezTo>
                  <a:pt x="5198440" y="5479836"/>
                  <a:pt x="4737113" y="5391184"/>
                  <a:pt x="4566677" y="5470016"/>
                </a:cubicBezTo>
                <a:cubicBezTo>
                  <a:pt x="4396241" y="5548848"/>
                  <a:pt x="4196606" y="5412737"/>
                  <a:pt x="4065587" y="5470016"/>
                </a:cubicBezTo>
                <a:cubicBezTo>
                  <a:pt x="3934568" y="5527295"/>
                  <a:pt x="3691471" y="5428959"/>
                  <a:pt x="3564498" y="5470016"/>
                </a:cubicBezTo>
                <a:cubicBezTo>
                  <a:pt x="3437525" y="5511073"/>
                  <a:pt x="3236677" y="5443291"/>
                  <a:pt x="3063408" y="5470016"/>
                </a:cubicBezTo>
                <a:cubicBezTo>
                  <a:pt x="2890139" y="5496741"/>
                  <a:pt x="2841407" y="5441439"/>
                  <a:pt x="2739173" y="5470016"/>
                </a:cubicBezTo>
                <a:cubicBezTo>
                  <a:pt x="2636939" y="5498593"/>
                  <a:pt x="2556912" y="5432639"/>
                  <a:pt x="2414939" y="5470016"/>
                </a:cubicBezTo>
                <a:cubicBezTo>
                  <a:pt x="2272966" y="5507393"/>
                  <a:pt x="2015157" y="5469748"/>
                  <a:pt x="1913849" y="5470016"/>
                </a:cubicBezTo>
                <a:cubicBezTo>
                  <a:pt x="1812541" y="5470284"/>
                  <a:pt x="1723406" y="5449387"/>
                  <a:pt x="1589614" y="5470016"/>
                </a:cubicBezTo>
                <a:cubicBezTo>
                  <a:pt x="1455822" y="5490645"/>
                  <a:pt x="1195175" y="5437407"/>
                  <a:pt x="911669" y="5470016"/>
                </a:cubicBezTo>
                <a:cubicBezTo>
                  <a:pt x="432671" y="5578292"/>
                  <a:pt x="-11438" y="5095674"/>
                  <a:pt x="0" y="4558347"/>
                </a:cubicBezTo>
                <a:cubicBezTo>
                  <a:pt x="-10131" y="4437096"/>
                  <a:pt x="4228" y="4273800"/>
                  <a:pt x="0" y="4146793"/>
                </a:cubicBezTo>
                <a:cubicBezTo>
                  <a:pt x="-4228" y="4019786"/>
                  <a:pt x="33584" y="3795181"/>
                  <a:pt x="0" y="3662306"/>
                </a:cubicBezTo>
                <a:cubicBezTo>
                  <a:pt x="-33584" y="3529431"/>
                  <a:pt x="54738" y="3336582"/>
                  <a:pt x="0" y="3141352"/>
                </a:cubicBezTo>
                <a:cubicBezTo>
                  <a:pt x="-54738" y="2946122"/>
                  <a:pt x="2168" y="2789652"/>
                  <a:pt x="0" y="2583931"/>
                </a:cubicBezTo>
                <a:cubicBezTo>
                  <a:pt x="-2168" y="2378210"/>
                  <a:pt x="40873" y="2250089"/>
                  <a:pt x="0" y="2099444"/>
                </a:cubicBezTo>
                <a:cubicBezTo>
                  <a:pt x="-40873" y="1948799"/>
                  <a:pt x="2397" y="1800903"/>
                  <a:pt x="0" y="1614957"/>
                </a:cubicBezTo>
                <a:cubicBezTo>
                  <a:pt x="-2397" y="1429011"/>
                  <a:pt x="66521" y="1079715"/>
                  <a:pt x="0" y="911669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40963" name="文本占位符 40962"/>
          <p:cNvSpPr>
            <a:spLocks noGrp="1"/>
          </p:cNvSpPr>
          <p:nvPr/>
        </p:nvSpPr>
        <p:spPr>
          <a:xfrm>
            <a:off x="3005554" y="3690890"/>
            <a:ext cx="7848872" cy="419281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65760" lvl="0" indent="-36576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•"/>
              <a:defRPr sz="341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1pPr>
            <a:lvl2pPr marL="792480" lvl="1" indent="-30480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–"/>
              <a:defRPr sz="298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2pPr>
            <a:lvl3pPr marL="1219200" lvl="2" indent="-24384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•"/>
              <a:defRPr sz="256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3pPr>
            <a:lvl4pPr marL="1706880" lvl="3" indent="-24384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–"/>
              <a:defRPr sz="213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4pPr>
            <a:lvl5pPr marL="2194560" lvl="4" indent="-24384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»"/>
              <a:defRPr sz="213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5pPr>
            <a:lvl6pPr marL="2682240" lvl="5" indent="-24384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»"/>
              <a:defRPr sz="213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6pPr>
            <a:lvl7pPr marL="3169920" lvl="6" indent="-24384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»"/>
              <a:defRPr sz="213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7pPr>
            <a:lvl8pPr marL="3657600" lvl="7" indent="-24384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»"/>
              <a:defRPr sz="213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8pPr>
            <a:lvl9pPr marL="4145280" lvl="8" indent="-243840" algn="l" defTabSz="975360" rtl="0" eaLnBrk="1" fontAlgn="base" latinLnBrk="0" hangingPunct="1">
              <a:lnSpc>
                <a:spcPct val="100000"/>
              </a:lnSpc>
              <a:spcBef>
                <a:spcPct val="21000"/>
              </a:spcBef>
              <a:spcAft>
                <a:spcPct val="0"/>
              </a:spcAft>
              <a:buChar char="»"/>
              <a:defRPr sz="2135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+mn-ea"/>
              </a:defRPr>
            </a:lvl9pPr>
          </a:lstStyle>
          <a:p>
            <a:pPr marL="0" indent="0">
              <a:lnSpc>
                <a:spcPts val="7000"/>
              </a:lnSpc>
              <a:buNone/>
            </a:pP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生</a:t>
            </a:r>
            <a:r>
              <a:rPr lang="en-US" altLang="zh-CN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崔浩在家吗</a:t>
            </a:r>
            <a:r>
              <a:rPr lang="zh-CN" altLang="en-US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8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7000"/>
              </a:lnSpc>
              <a:buNone/>
            </a:pP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生</a:t>
            </a:r>
            <a:r>
              <a:rPr lang="en-US" altLang="zh-CN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崔浩在哪儿</a:t>
            </a:r>
            <a:r>
              <a:rPr lang="zh-CN" altLang="en-US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</a:p>
          <a:p>
            <a:pPr marL="0" indent="0">
              <a:lnSpc>
                <a:spcPts val="7000"/>
              </a:lnSpc>
              <a:buNone/>
            </a:pP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生</a:t>
            </a:r>
            <a:r>
              <a:rPr lang="en-US" altLang="zh-CN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他的手机号码是多少</a:t>
            </a:r>
            <a:r>
              <a:rPr lang="zh-CN" altLang="en-US" sz="48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  <a:endParaRPr lang="en-US" altLang="zh-CN" sz="48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7000"/>
              </a:lnSpc>
              <a:buNone/>
            </a:pPr>
            <a:r>
              <a:rPr lang="en-US" altLang="zh-CN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......       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US" altLang="zh-CN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132  6123  1948</a:t>
            </a:r>
            <a:r>
              <a:rPr lang="zh-CN" altLang="en-US" sz="3600" b="1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</a:p>
        </p:txBody>
      </p:sp>
      <p:sp>
        <p:nvSpPr>
          <p:cNvPr id="19" name="流程图: 接点 18"/>
          <p:cNvSpPr/>
          <p:nvPr/>
        </p:nvSpPr>
        <p:spPr bwMode="auto">
          <a:xfrm flipH="1">
            <a:off x="11505108" y="8455134"/>
            <a:ext cx="181868" cy="166082"/>
          </a:xfrm>
          <a:prstGeom prst="flowChartConnector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10606856" y="8569612"/>
            <a:ext cx="792088" cy="72008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1" name="椭圆 20"/>
          <p:cNvSpPr/>
          <p:nvPr/>
        </p:nvSpPr>
        <p:spPr bwMode="auto">
          <a:xfrm rot="5400000">
            <a:off x="11763436" y="7253064"/>
            <a:ext cx="792088" cy="72008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7" name="流程图: 接点 16"/>
          <p:cNvSpPr/>
          <p:nvPr/>
        </p:nvSpPr>
        <p:spPr bwMode="auto">
          <a:xfrm flipH="1">
            <a:off x="12047016" y="7829128"/>
            <a:ext cx="181868" cy="166082"/>
          </a:xfrm>
          <a:prstGeom prst="flowChartConnector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 rot="7858623">
            <a:off x="11763007" y="8279361"/>
            <a:ext cx="305226" cy="82967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096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29792" y="1217100"/>
            <a:ext cx="1584177" cy="1643477"/>
            <a:chOff x="1446031" y="1671222"/>
            <a:chExt cx="3960000" cy="3960000"/>
          </a:xfrm>
        </p:grpSpPr>
        <p:sp>
          <p:nvSpPr>
            <p:cNvPr id="7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1584177"/>
                <a:gd name="connsiteY0" fmla="*/ 0 h 1643477"/>
                <a:gd name="connsiteX1" fmla="*/ 1584177 w 1584177"/>
                <a:gd name="connsiteY1" fmla="*/ 0 h 1643477"/>
                <a:gd name="connsiteX2" fmla="*/ 1584177 w 1584177"/>
                <a:gd name="connsiteY2" fmla="*/ 1643477 h 1643477"/>
                <a:gd name="connsiteX3" fmla="*/ 0 w 1584177"/>
                <a:gd name="connsiteY3" fmla="*/ 1643477 h 1643477"/>
                <a:gd name="connsiteX4" fmla="*/ 0 w 1584177"/>
                <a:gd name="connsiteY4" fmla="*/ 0 h 1643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177" h="1643477" fill="none" extrusionOk="0">
                  <a:moveTo>
                    <a:pt x="0" y="0"/>
                  </a:moveTo>
                  <a:cubicBezTo>
                    <a:pt x="453602" y="125342"/>
                    <a:pt x="1110114" y="-54610"/>
                    <a:pt x="1584177" y="0"/>
                  </a:cubicBezTo>
                  <a:cubicBezTo>
                    <a:pt x="1717688" y="547555"/>
                    <a:pt x="1703557" y="1086856"/>
                    <a:pt x="1584177" y="1643477"/>
                  </a:cubicBezTo>
                  <a:cubicBezTo>
                    <a:pt x="888663" y="1608484"/>
                    <a:pt x="268341" y="1692802"/>
                    <a:pt x="0" y="1643477"/>
                  </a:cubicBezTo>
                  <a:cubicBezTo>
                    <a:pt x="-125310" y="852569"/>
                    <a:pt x="147263" y="205412"/>
                    <a:pt x="0" y="0"/>
                  </a:cubicBezTo>
                  <a:close/>
                </a:path>
                <a:path w="1584177" h="1643477" stroke="0" extrusionOk="0">
                  <a:moveTo>
                    <a:pt x="0" y="0"/>
                  </a:moveTo>
                  <a:cubicBezTo>
                    <a:pt x="556101" y="113521"/>
                    <a:pt x="924819" y="7787"/>
                    <a:pt x="1584177" y="0"/>
                  </a:cubicBezTo>
                  <a:cubicBezTo>
                    <a:pt x="1705586" y="663285"/>
                    <a:pt x="1520052" y="886695"/>
                    <a:pt x="1584177" y="1643477"/>
                  </a:cubicBezTo>
                  <a:cubicBezTo>
                    <a:pt x="935609" y="1746893"/>
                    <a:pt x="756350" y="1504389"/>
                    <a:pt x="0" y="1643477"/>
                  </a:cubicBezTo>
                  <a:cubicBezTo>
                    <a:pt x="-126097" y="1295309"/>
                    <a:pt x="-123565" y="617761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8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081294" y="2425250"/>
              <a:ext cx="2479642" cy="2479642"/>
            </a:xfrm>
            <a:custGeom>
              <a:avLst/>
              <a:gdLst>
                <a:gd name="connsiteX0" fmla="*/ 0 w 991968"/>
                <a:gd name="connsiteY0" fmla="*/ 0 h 1029100"/>
                <a:gd name="connsiteX1" fmla="*/ 991968 w 991968"/>
                <a:gd name="connsiteY1" fmla="*/ 0 h 1029100"/>
                <a:gd name="connsiteX2" fmla="*/ 991968 w 991968"/>
                <a:gd name="connsiteY2" fmla="*/ 1029100 h 1029100"/>
                <a:gd name="connsiteX3" fmla="*/ 0 w 991968"/>
                <a:gd name="connsiteY3" fmla="*/ 1029100 h 1029100"/>
                <a:gd name="connsiteX4" fmla="*/ 0 w 991968"/>
                <a:gd name="connsiteY4" fmla="*/ 0 h 102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968" h="1029100" fill="none" extrusionOk="0">
                  <a:moveTo>
                    <a:pt x="0" y="0"/>
                  </a:moveTo>
                  <a:cubicBezTo>
                    <a:pt x="476107" y="-49470"/>
                    <a:pt x="883424" y="-70826"/>
                    <a:pt x="991968" y="0"/>
                  </a:cubicBezTo>
                  <a:cubicBezTo>
                    <a:pt x="939865" y="253538"/>
                    <a:pt x="1069480" y="656604"/>
                    <a:pt x="991968" y="1029100"/>
                  </a:cubicBezTo>
                  <a:cubicBezTo>
                    <a:pt x="862072" y="942274"/>
                    <a:pt x="453562" y="1007846"/>
                    <a:pt x="0" y="1029100"/>
                  </a:cubicBezTo>
                  <a:cubicBezTo>
                    <a:pt x="61213" y="778803"/>
                    <a:pt x="42193" y="111622"/>
                    <a:pt x="0" y="0"/>
                  </a:cubicBezTo>
                  <a:close/>
                </a:path>
                <a:path w="991968" h="1029100" stroke="0" extrusionOk="0">
                  <a:moveTo>
                    <a:pt x="0" y="0"/>
                  </a:moveTo>
                  <a:cubicBezTo>
                    <a:pt x="380761" y="-9488"/>
                    <a:pt x="804079" y="-40167"/>
                    <a:pt x="991968" y="0"/>
                  </a:cubicBezTo>
                  <a:cubicBezTo>
                    <a:pt x="1044854" y="380332"/>
                    <a:pt x="930184" y="595976"/>
                    <a:pt x="991968" y="1029100"/>
                  </a:cubicBezTo>
                  <a:cubicBezTo>
                    <a:pt x="620985" y="991813"/>
                    <a:pt x="271121" y="1063311"/>
                    <a:pt x="0" y="1029100"/>
                  </a:cubicBezTo>
                  <a:cubicBezTo>
                    <a:pt x="14046" y="903029"/>
                    <a:pt x="50198" y="45467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267291" y="1530037"/>
            <a:ext cx="9995749" cy="99640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2829992" y="1348408"/>
            <a:ext cx="4608512" cy="128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4800" dirty="0">
                <a:latin typeface="KaiTi" panose="02010609060101010101" pitchFamily="49" charset="-122"/>
                <a:ea typeface="KaiTi" panose="02010609060101010101" pitchFamily="49" charset="-122"/>
              </a:rPr>
              <a:t>复 述 课 文</a:t>
            </a:r>
            <a:endParaRPr lang="en-US" altLang="zh-CN" sz="48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l" eaLnBrk="1">
              <a:defRPr/>
            </a:pPr>
            <a:r>
              <a:rPr lang="en-US" altLang="zh-CN" sz="2800" i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Retell</a:t>
            </a:r>
            <a:endParaRPr lang="en-US" altLang="zh-CN" sz="4400" i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83926" y="1687464"/>
            <a:ext cx="100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/>
              <a:t>3.2</a:t>
            </a:r>
            <a:endParaRPr lang="zh-CN" altLang="en-US" sz="3600" dirty="0"/>
          </a:p>
        </p:txBody>
      </p:sp>
      <p:grpSp>
        <p:nvGrpSpPr>
          <p:cNvPr id="2" name="组合 1"/>
          <p:cNvGrpSpPr/>
          <p:nvPr/>
        </p:nvGrpSpPr>
        <p:grpSpPr>
          <a:xfrm>
            <a:off x="1596940" y="3511240"/>
            <a:ext cx="10767800" cy="5470016"/>
            <a:chOff x="1596940" y="3223208"/>
            <a:chExt cx="10666100" cy="5470016"/>
          </a:xfrm>
        </p:grpSpPr>
        <p:sp>
          <p:nvSpPr>
            <p:cNvPr id="12" name="流程图: 可选过程 11"/>
            <p:cNvSpPr/>
            <p:nvPr/>
          </p:nvSpPr>
          <p:spPr bwMode="auto">
            <a:xfrm>
              <a:off x="1596940" y="3223208"/>
              <a:ext cx="10666100" cy="5470016"/>
            </a:xfrm>
            <a:custGeom>
              <a:avLst/>
              <a:gdLst>
                <a:gd name="connsiteX0" fmla="*/ 0 w 10767800"/>
                <a:gd name="connsiteY0" fmla="*/ 911669 h 5470016"/>
                <a:gd name="connsiteX1" fmla="*/ 911669 w 10767800"/>
                <a:gd name="connsiteY1" fmla="*/ 0 h 5470016"/>
                <a:gd name="connsiteX2" fmla="*/ 1686856 w 10767800"/>
                <a:gd name="connsiteY2" fmla="*/ 0 h 5470016"/>
                <a:gd name="connsiteX3" fmla="*/ 2104264 w 10767800"/>
                <a:gd name="connsiteY3" fmla="*/ 0 h 5470016"/>
                <a:gd name="connsiteX4" fmla="*/ 2611117 w 10767800"/>
                <a:gd name="connsiteY4" fmla="*/ 0 h 5470016"/>
                <a:gd name="connsiteX5" fmla="*/ 3296859 w 10767800"/>
                <a:gd name="connsiteY5" fmla="*/ 0 h 5470016"/>
                <a:gd name="connsiteX6" fmla="*/ 3982601 w 10767800"/>
                <a:gd name="connsiteY6" fmla="*/ 0 h 5470016"/>
                <a:gd name="connsiteX7" fmla="*/ 4489454 w 10767800"/>
                <a:gd name="connsiteY7" fmla="*/ 0 h 5470016"/>
                <a:gd name="connsiteX8" fmla="*/ 5175196 w 10767800"/>
                <a:gd name="connsiteY8" fmla="*/ 0 h 5470016"/>
                <a:gd name="connsiteX9" fmla="*/ 5860938 w 10767800"/>
                <a:gd name="connsiteY9" fmla="*/ 0 h 5470016"/>
                <a:gd name="connsiteX10" fmla="*/ 6188902 w 10767800"/>
                <a:gd name="connsiteY10" fmla="*/ 0 h 5470016"/>
                <a:gd name="connsiteX11" fmla="*/ 6516865 w 10767800"/>
                <a:gd name="connsiteY11" fmla="*/ 0 h 5470016"/>
                <a:gd name="connsiteX12" fmla="*/ 7292052 w 10767800"/>
                <a:gd name="connsiteY12" fmla="*/ 0 h 5470016"/>
                <a:gd name="connsiteX13" fmla="*/ 7798905 w 10767800"/>
                <a:gd name="connsiteY13" fmla="*/ 0 h 5470016"/>
                <a:gd name="connsiteX14" fmla="*/ 8305758 w 10767800"/>
                <a:gd name="connsiteY14" fmla="*/ 0 h 5470016"/>
                <a:gd name="connsiteX15" fmla="*/ 8991500 w 10767800"/>
                <a:gd name="connsiteY15" fmla="*/ 0 h 5470016"/>
                <a:gd name="connsiteX16" fmla="*/ 9856131 w 10767800"/>
                <a:gd name="connsiteY16" fmla="*/ 0 h 5470016"/>
                <a:gd name="connsiteX17" fmla="*/ 10767800 w 10767800"/>
                <a:gd name="connsiteY17" fmla="*/ 911669 h 5470016"/>
                <a:gd name="connsiteX18" fmla="*/ 10767800 w 10767800"/>
                <a:gd name="connsiteY18" fmla="*/ 1432623 h 5470016"/>
                <a:gd name="connsiteX19" fmla="*/ 10767800 w 10767800"/>
                <a:gd name="connsiteY19" fmla="*/ 1844177 h 5470016"/>
                <a:gd name="connsiteX20" fmla="*/ 10767800 w 10767800"/>
                <a:gd name="connsiteY20" fmla="*/ 2365131 h 5470016"/>
                <a:gd name="connsiteX21" fmla="*/ 10767800 w 10767800"/>
                <a:gd name="connsiteY21" fmla="*/ 2922551 h 5470016"/>
                <a:gd name="connsiteX22" fmla="*/ 10767800 w 10767800"/>
                <a:gd name="connsiteY22" fmla="*/ 3516439 h 5470016"/>
                <a:gd name="connsiteX23" fmla="*/ 10767800 w 10767800"/>
                <a:gd name="connsiteY23" fmla="*/ 3964459 h 5470016"/>
                <a:gd name="connsiteX24" fmla="*/ 10767800 w 10767800"/>
                <a:gd name="connsiteY24" fmla="*/ 4558347 h 5470016"/>
                <a:gd name="connsiteX25" fmla="*/ 9856131 w 10767800"/>
                <a:gd name="connsiteY25" fmla="*/ 5470016 h 5470016"/>
                <a:gd name="connsiteX26" fmla="*/ 9259834 w 10767800"/>
                <a:gd name="connsiteY26" fmla="*/ 5470016 h 5470016"/>
                <a:gd name="connsiteX27" fmla="*/ 8931870 w 10767800"/>
                <a:gd name="connsiteY27" fmla="*/ 5470016 h 5470016"/>
                <a:gd name="connsiteX28" fmla="*/ 8156683 w 10767800"/>
                <a:gd name="connsiteY28" fmla="*/ 5470016 h 5470016"/>
                <a:gd name="connsiteX29" fmla="*/ 7828720 w 10767800"/>
                <a:gd name="connsiteY29" fmla="*/ 5470016 h 5470016"/>
                <a:gd name="connsiteX30" fmla="*/ 7232422 w 10767800"/>
                <a:gd name="connsiteY30" fmla="*/ 5470016 h 5470016"/>
                <a:gd name="connsiteX31" fmla="*/ 6904459 w 10767800"/>
                <a:gd name="connsiteY31" fmla="*/ 5470016 h 5470016"/>
                <a:gd name="connsiteX32" fmla="*/ 6308161 w 10767800"/>
                <a:gd name="connsiteY32" fmla="*/ 5470016 h 5470016"/>
                <a:gd name="connsiteX33" fmla="*/ 5711864 w 10767800"/>
                <a:gd name="connsiteY33" fmla="*/ 5470016 h 5470016"/>
                <a:gd name="connsiteX34" fmla="*/ 5026122 w 10767800"/>
                <a:gd name="connsiteY34" fmla="*/ 5470016 h 5470016"/>
                <a:gd name="connsiteX35" fmla="*/ 4608713 w 10767800"/>
                <a:gd name="connsiteY35" fmla="*/ 5470016 h 5470016"/>
                <a:gd name="connsiteX36" fmla="*/ 4191305 w 10767800"/>
                <a:gd name="connsiteY36" fmla="*/ 5470016 h 5470016"/>
                <a:gd name="connsiteX37" fmla="*/ 3505563 w 10767800"/>
                <a:gd name="connsiteY37" fmla="*/ 5470016 h 5470016"/>
                <a:gd name="connsiteX38" fmla="*/ 2998710 w 10767800"/>
                <a:gd name="connsiteY38" fmla="*/ 5470016 h 5470016"/>
                <a:gd name="connsiteX39" fmla="*/ 2312968 w 10767800"/>
                <a:gd name="connsiteY39" fmla="*/ 5470016 h 5470016"/>
                <a:gd name="connsiteX40" fmla="*/ 1985004 w 10767800"/>
                <a:gd name="connsiteY40" fmla="*/ 5470016 h 5470016"/>
                <a:gd name="connsiteX41" fmla="*/ 1657041 w 10767800"/>
                <a:gd name="connsiteY41" fmla="*/ 5470016 h 5470016"/>
                <a:gd name="connsiteX42" fmla="*/ 911669 w 10767800"/>
                <a:gd name="connsiteY42" fmla="*/ 5470016 h 5470016"/>
                <a:gd name="connsiteX43" fmla="*/ 0 w 10767800"/>
                <a:gd name="connsiteY43" fmla="*/ 4558347 h 5470016"/>
                <a:gd name="connsiteX44" fmla="*/ 0 w 10767800"/>
                <a:gd name="connsiteY44" fmla="*/ 4146793 h 5470016"/>
                <a:gd name="connsiteX45" fmla="*/ 0 w 10767800"/>
                <a:gd name="connsiteY45" fmla="*/ 3589373 h 5470016"/>
                <a:gd name="connsiteX46" fmla="*/ 0 w 10767800"/>
                <a:gd name="connsiteY46" fmla="*/ 3177819 h 5470016"/>
                <a:gd name="connsiteX47" fmla="*/ 0 w 10767800"/>
                <a:gd name="connsiteY47" fmla="*/ 2620398 h 5470016"/>
                <a:gd name="connsiteX48" fmla="*/ 0 w 10767800"/>
                <a:gd name="connsiteY48" fmla="*/ 2026511 h 5470016"/>
                <a:gd name="connsiteX49" fmla="*/ 0 w 10767800"/>
                <a:gd name="connsiteY49" fmla="*/ 1542023 h 5470016"/>
                <a:gd name="connsiteX50" fmla="*/ 0 w 10767800"/>
                <a:gd name="connsiteY50" fmla="*/ 911669 h 547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767800" h="5470016" fill="none" extrusionOk="0">
                  <a:moveTo>
                    <a:pt x="0" y="911669"/>
                  </a:moveTo>
                  <a:cubicBezTo>
                    <a:pt x="-94218" y="438797"/>
                    <a:pt x="356335" y="28021"/>
                    <a:pt x="911669" y="0"/>
                  </a:cubicBezTo>
                  <a:cubicBezTo>
                    <a:pt x="1125236" y="-48460"/>
                    <a:pt x="1465832" y="58093"/>
                    <a:pt x="1686856" y="0"/>
                  </a:cubicBezTo>
                  <a:cubicBezTo>
                    <a:pt x="1907880" y="-58093"/>
                    <a:pt x="1913930" y="20332"/>
                    <a:pt x="2104264" y="0"/>
                  </a:cubicBezTo>
                  <a:cubicBezTo>
                    <a:pt x="2294598" y="-20332"/>
                    <a:pt x="2379262" y="59213"/>
                    <a:pt x="2611117" y="0"/>
                  </a:cubicBezTo>
                  <a:cubicBezTo>
                    <a:pt x="2842972" y="-59213"/>
                    <a:pt x="3149195" y="59440"/>
                    <a:pt x="3296859" y="0"/>
                  </a:cubicBezTo>
                  <a:cubicBezTo>
                    <a:pt x="3444523" y="-59440"/>
                    <a:pt x="3689171" y="52298"/>
                    <a:pt x="3982601" y="0"/>
                  </a:cubicBezTo>
                  <a:cubicBezTo>
                    <a:pt x="4276031" y="-52298"/>
                    <a:pt x="4335461" y="17581"/>
                    <a:pt x="4489454" y="0"/>
                  </a:cubicBezTo>
                  <a:cubicBezTo>
                    <a:pt x="4643447" y="-17581"/>
                    <a:pt x="4929918" y="36413"/>
                    <a:pt x="5175196" y="0"/>
                  </a:cubicBezTo>
                  <a:cubicBezTo>
                    <a:pt x="5420474" y="-36413"/>
                    <a:pt x="5636072" y="9114"/>
                    <a:pt x="5860938" y="0"/>
                  </a:cubicBezTo>
                  <a:cubicBezTo>
                    <a:pt x="6085804" y="-9114"/>
                    <a:pt x="6094724" y="3763"/>
                    <a:pt x="6188902" y="0"/>
                  </a:cubicBezTo>
                  <a:cubicBezTo>
                    <a:pt x="6283080" y="-3763"/>
                    <a:pt x="6439875" y="7485"/>
                    <a:pt x="6516865" y="0"/>
                  </a:cubicBezTo>
                  <a:cubicBezTo>
                    <a:pt x="6593855" y="-7485"/>
                    <a:pt x="7090482" y="85692"/>
                    <a:pt x="7292052" y="0"/>
                  </a:cubicBezTo>
                  <a:cubicBezTo>
                    <a:pt x="7493622" y="-85692"/>
                    <a:pt x="7588813" y="45173"/>
                    <a:pt x="7798905" y="0"/>
                  </a:cubicBezTo>
                  <a:cubicBezTo>
                    <a:pt x="8008997" y="-45173"/>
                    <a:pt x="8104408" y="42392"/>
                    <a:pt x="8305758" y="0"/>
                  </a:cubicBezTo>
                  <a:cubicBezTo>
                    <a:pt x="8507108" y="-42392"/>
                    <a:pt x="8685912" y="60517"/>
                    <a:pt x="8991500" y="0"/>
                  </a:cubicBezTo>
                  <a:cubicBezTo>
                    <a:pt x="9297088" y="-60517"/>
                    <a:pt x="9518276" y="92929"/>
                    <a:pt x="9856131" y="0"/>
                  </a:cubicBezTo>
                  <a:cubicBezTo>
                    <a:pt x="10296449" y="15232"/>
                    <a:pt x="10851318" y="344175"/>
                    <a:pt x="10767800" y="911669"/>
                  </a:cubicBezTo>
                  <a:cubicBezTo>
                    <a:pt x="10794883" y="1027419"/>
                    <a:pt x="10765868" y="1288791"/>
                    <a:pt x="10767800" y="1432623"/>
                  </a:cubicBezTo>
                  <a:cubicBezTo>
                    <a:pt x="10769732" y="1576455"/>
                    <a:pt x="10756389" y="1642562"/>
                    <a:pt x="10767800" y="1844177"/>
                  </a:cubicBezTo>
                  <a:cubicBezTo>
                    <a:pt x="10779211" y="2045792"/>
                    <a:pt x="10708555" y="2135395"/>
                    <a:pt x="10767800" y="2365131"/>
                  </a:cubicBezTo>
                  <a:cubicBezTo>
                    <a:pt x="10827045" y="2594867"/>
                    <a:pt x="10742433" y="2665964"/>
                    <a:pt x="10767800" y="2922551"/>
                  </a:cubicBezTo>
                  <a:cubicBezTo>
                    <a:pt x="10793167" y="3179138"/>
                    <a:pt x="10748860" y="3339832"/>
                    <a:pt x="10767800" y="3516439"/>
                  </a:cubicBezTo>
                  <a:cubicBezTo>
                    <a:pt x="10786740" y="3693046"/>
                    <a:pt x="10758901" y="3819917"/>
                    <a:pt x="10767800" y="3964459"/>
                  </a:cubicBezTo>
                  <a:cubicBezTo>
                    <a:pt x="10776699" y="4109001"/>
                    <a:pt x="10705218" y="4288452"/>
                    <a:pt x="10767800" y="4558347"/>
                  </a:cubicBezTo>
                  <a:cubicBezTo>
                    <a:pt x="10813234" y="5086662"/>
                    <a:pt x="10362630" y="5370257"/>
                    <a:pt x="9856131" y="5470016"/>
                  </a:cubicBezTo>
                  <a:cubicBezTo>
                    <a:pt x="9686633" y="5481998"/>
                    <a:pt x="9401387" y="5459545"/>
                    <a:pt x="9259834" y="5470016"/>
                  </a:cubicBezTo>
                  <a:cubicBezTo>
                    <a:pt x="9118281" y="5480487"/>
                    <a:pt x="9085699" y="5436907"/>
                    <a:pt x="8931870" y="5470016"/>
                  </a:cubicBezTo>
                  <a:cubicBezTo>
                    <a:pt x="8778041" y="5503125"/>
                    <a:pt x="8417374" y="5436853"/>
                    <a:pt x="8156683" y="5470016"/>
                  </a:cubicBezTo>
                  <a:cubicBezTo>
                    <a:pt x="7895992" y="5503179"/>
                    <a:pt x="7948924" y="5441598"/>
                    <a:pt x="7828720" y="5470016"/>
                  </a:cubicBezTo>
                  <a:cubicBezTo>
                    <a:pt x="7708516" y="5498434"/>
                    <a:pt x="7478953" y="5411705"/>
                    <a:pt x="7232422" y="5470016"/>
                  </a:cubicBezTo>
                  <a:cubicBezTo>
                    <a:pt x="6985891" y="5528327"/>
                    <a:pt x="7012048" y="5437486"/>
                    <a:pt x="6904459" y="5470016"/>
                  </a:cubicBezTo>
                  <a:cubicBezTo>
                    <a:pt x="6796870" y="5502546"/>
                    <a:pt x="6443394" y="5456962"/>
                    <a:pt x="6308161" y="5470016"/>
                  </a:cubicBezTo>
                  <a:cubicBezTo>
                    <a:pt x="6172928" y="5483070"/>
                    <a:pt x="5857008" y="5412325"/>
                    <a:pt x="5711864" y="5470016"/>
                  </a:cubicBezTo>
                  <a:cubicBezTo>
                    <a:pt x="5566720" y="5527707"/>
                    <a:pt x="5217606" y="5436448"/>
                    <a:pt x="5026122" y="5470016"/>
                  </a:cubicBezTo>
                  <a:cubicBezTo>
                    <a:pt x="4834638" y="5503584"/>
                    <a:pt x="4720476" y="5442837"/>
                    <a:pt x="4608713" y="5470016"/>
                  </a:cubicBezTo>
                  <a:cubicBezTo>
                    <a:pt x="4496950" y="5497195"/>
                    <a:pt x="4314122" y="5430672"/>
                    <a:pt x="4191305" y="5470016"/>
                  </a:cubicBezTo>
                  <a:cubicBezTo>
                    <a:pt x="4068488" y="5509360"/>
                    <a:pt x="3755718" y="5443676"/>
                    <a:pt x="3505563" y="5470016"/>
                  </a:cubicBezTo>
                  <a:cubicBezTo>
                    <a:pt x="3255408" y="5496356"/>
                    <a:pt x="3167940" y="5448975"/>
                    <a:pt x="2998710" y="5470016"/>
                  </a:cubicBezTo>
                  <a:cubicBezTo>
                    <a:pt x="2829480" y="5491057"/>
                    <a:pt x="2500505" y="5456348"/>
                    <a:pt x="2312968" y="5470016"/>
                  </a:cubicBezTo>
                  <a:cubicBezTo>
                    <a:pt x="2125431" y="5483684"/>
                    <a:pt x="2101207" y="5432260"/>
                    <a:pt x="1985004" y="5470016"/>
                  </a:cubicBezTo>
                  <a:cubicBezTo>
                    <a:pt x="1868801" y="5507772"/>
                    <a:pt x="1764952" y="5460347"/>
                    <a:pt x="1657041" y="5470016"/>
                  </a:cubicBezTo>
                  <a:cubicBezTo>
                    <a:pt x="1549130" y="5479685"/>
                    <a:pt x="1129295" y="5404907"/>
                    <a:pt x="911669" y="5470016"/>
                  </a:cubicBezTo>
                  <a:cubicBezTo>
                    <a:pt x="419004" y="5482720"/>
                    <a:pt x="-52611" y="5065678"/>
                    <a:pt x="0" y="4558347"/>
                  </a:cubicBezTo>
                  <a:cubicBezTo>
                    <a:pt x="-16275" y="4388331"/>
                    <a:pt x="36487" y="4295932"/>
                    <a:pt x="0" y="4146793"/>
                  </a:cubicBezTo>
                  <a:cubicBezTo>
                    <a:pt x="-36487" y="3997654"/>
                    <a:pt x="5417" y="3782309"/>
                    <a:pt x="0" y="3589373"/>
                  </a:cubicBezTo>
                  <a:cubicBezTo>
                    <a:pt x="-5417" y="3396437"/>
                    <a:pt x="47664" y="3266665"/>
                    <a:pt x="0" y="3177819"/>
                  </a:cubicBezTo>
                  <a:cubicBezTo>
                    <a:pt x="-47664" y="3088973"/>
                    <a:pt x="27674" y="2860081"/>
                    <a:pt x="0" y="2620398"/>
                  </a:cubicBezTo>
                  <a:cubicBezTo>
                    <a:pt x="-27674" y="2380715"/>
                    <a:pt x="67609" y="2175196"/>
                    <a:pt x="0" y="2026511"/>
                  </a:cubicBezTo>
                  <a:cubicBezTo>
                    <a:pt x="-67609" y="1877826"/>
                    <a:pt x="40912" y="1645510"/>
                    <a:pt x="0" y="1542023"/>
                  </a:cubicBezTo>
                  <a:cubicBezTo>
                    <a:pt x="-40912" y="1438536"/>
                    <a:pt x="62900" y="1066295"/>
                    <a:pt x="0" y="911669"/>
                  </a:cubicBezTo>
                  <a:close/>
                </a:path>
                <a:path w="10767800" h="5470016" stroke="0" extrusionOk="0">
                  <a:moveTo>
                    <a:pt x="0" y="911669"/>
                  </a:moveTo>
                  <a:cubicBezTo>
                    <a:pt x="-131845" y="347235"/>
                    <a:pt x="399011" y="-114280"/>
                    <a:pt x="911669" y="0"/>
                  </a:cubicBezTo>
                  <a:cubicBezTo>
                    <a:pt x="1052656" y="-31903"/>
                    <a:pt x="1280478" y="13692"/>
                    <a:pt x="1597411" y="0"/>
                  </a:cubicBezTo>
                  <a:cubicBezTo>
                    <a:pt x="1914344" y="-13692"/>
                    <a:pt x="1985008" y="66642"/>
                    <a:pt x="2193709" y="0"/>
                  </a:cubicBezTo>
                  <a:cubicBezTo>
                    <a:pt x="2402410" y="-66642"/>
                    <a:pt x="2578583" y="49583"/>
                    <a:pt x="2790006" y="0"/>
                  </a:cubicBezTo>
                  <a:cubicBezTo>
                    <a:pt x="3001429" y="-49583"/>
                    <a:pt x="3116254" y="48648"/>
                    <a:pt x="3296859" y="0"/>
                  </a:cubicBezTo>
                  <a:cubicBezTo>
                    <a:pt x="3477464" y="-48648"/>
                    <a:pt x="3724231" y="11432"/>
                    <a:pt x="3893156" y="0"/>
                  </a:cubicBezTo>
                  <a:cubicBezTo>
                    <a:pt x="4062081" y="-11432"/>
                    <a:pt x="4190424" y="21206"/>
                    <a:pt x="4310565" y="0"/>
                  </a:cubicBezTo>
                  <a:cubicBezTo>
                    <a:pt x="4430706" y="-21206"/>
                    <a:pt x="4753774" y="32115"/>
                    <a:pt x="4906862" y="0"/>
                  </a:cubicBezTo>
                  <a:cubicBezTo>
                    <a:pt x="5059950" y="-32115"/>
                    <a:pt x="5175368" y="28097"/>
                    <a:pt x="5324270" y="0"/>
                  </a:cubicBezTo>
                  <a:cubicBezTo>
                    <a:pt x="5473172" y="-28097"/>
                    <a:pt x="5817949" y="13808"/>
                    <a:pt x="6099457" y="0"/>
                  </a:cubicBezTo>
                  <a:cubicBezTo>
                    <a:pt x="6380965" y="-13808"/>
                    <a:pt x="6406750" y="41809"/>
                    <a:pt x="6606310" y="0"/>
                  </a:cubicBezTo>
                  <a:cubicBezTo>
                    <a:pt x="6805870" y="-41809"/>
                    <a:pt x="6783862" y="13015"/>
                    <a:pt x="6934273" y="0"/>
                  </a:cubicBezTo>
                  <a:cubicBezTo>
                    <a:pt x="7084684" y="-13015"/>
                    <a:pt x="7336018" y="2798"/>
                    <a:pt x="7709460" y="0"/>
                  </a:cubicBezTo>
                  <a:cubicBezTo>
                    <a:pt x="8082902" y="-2798"/>
                    <a:pt x="7889894" y="35951"/>
                    <a:pt x="8037424" y="0"/>
                  </a:cubicBezTo>
                  <a:cubicBezTo>
                    <a:pt x="8184954" y="-35951"/>
                    <a:pt x="8267410" y="19528"/>
                    <a:pt x="8454832" y="0"/>
                  </a:cubicBezTo>
                  <a:cubicBezTo>
                    <a:pt x="8642254" y="-19528"/>
                    <a:pt x="8619739" y="1413"/>
                    <a:pt x="8782796" y="0"/>
                  </a:cubicBezTo>
                  <a:cubicBezTo>
                    <a:pt x="8945853" y="-1413"/>
                    <a:pt x="9633730" y="81853"/>
                    <a:pt x="9856131" y="0"/>
                  </a:cubicBezTo>
                  <a:cubicBezTo>
                    <a:pt x="10400033" y="25017"/>
                    <a:pt x="10686860" y="485010"/>
                    <a:pt x="10767800" y="911669"/>
                  </a:cubicBezTo>
                  <a:cubicBezTo>
                    <a:pt x="10806921" y="1091725"/>
                    <a:pt x="10749061" y="1197149"/>
                    <a:pt x="10767800" y="1469090"/>
                  </a:cubicBezTo>
                  <a:cubicBezTo>
                    <a:pt x="10786539" y="1741031"/>
                    <a:pt x="10747402" y="1811351"/>
                    <a:pt x="10767800" y="1953577"/>
                  </a:cubicBezTo>
                  <a:cubicBezTo>
                    <a:pt x="10788198" y="2095803"/>
                    <a:pt x="10737448" y="2262232"/>
                    <a:pt x="10767800" y="2365131"/>
                  </a:cubicBezTo>
                  <a:cubicBezTo>
                    <a:pt x="10798152" y="2468030"/>
                    <a:pt x="10741803" y="2669766"/>
                    <a:pt x="10767800" y="2849618"/>
                  </a:cubicBezTo>
                  <a:cubicBezTo>
                    <a:pt x="10793797" y="3029470"/>
                    <a:pt x="10705655" y="3186961"/>
                    <a:pt x="10767800" y="3443505"/>
                  </a:cubicBezTo>
                  <a:cubicBezTo>
                    <a:pt x="10829945" y="3700049"/>
                    <a:pt x="10736359" y="3764710"/>
                    <a:pt x="10767800" y="3927993"/>
                  </a:cubicBezTo>
                  <a:cubicBezTo>
                    <a:pt x="10799241" y="4091276"/>
                    <a:pt x="10700861" y="4373443"/>
                    <a:pt x="10767800" y="4558347"/>
                  </a:cubicBezTo>
                  <a:cubicBezTo>
                    <a:pt x="10799261" y="5094482"/>
                    <a:pt x="10366554" y="5452238"/>
                    <a:pt x="9856131" y="5470016"/>
                  </a:cubicBezTo>
                  <a:cubicBezTo>
                    <a:pt x="9781162" y="5498753"/>
                    <a:pt x="9601407" y="5460539"/>
                    <a:pt x="9528167" y="5470016"/>
                  </a:cubicBezTo>
                  <a:cubicBezTo>
                    <a:pt x="9454927" y="5479493"/>
                    <a:pt x="9142630" y="5436024"/>
                    <a:pt x="8931870" y="5470016"/>
                  </a:cubicBezTo>
                  <a:cubicBezTo>
                    <a:pt x="8721110" y="5504008"/>
                    <a:pt x="8494667" y="5434925"/>
                    <a:pt x="8335572" y="5470016"/>
                  </a:cubicBezTo>
                  <a:cubicBezTo>
                    <a:pt x="8176477" y="5505107"/>
                    <a:pt x="8032648" y="5404210"/>
                    <a:pt x="7739275" y="5470016"/>
                  </a:cubicBezTo>
                  <a:cubicBezTo>
                    <a:pt x="7445902" y="5535822"/>
                    <a:pt x="7434042" y="5457682"/>
                    <a:pt x="7232422" y="5470016"/>
                  </a:cubicBezTo>
                  <a:cubicBezTo>
                    <a:pt x="7030802" y="5482350"/>
                    <a:pt x="7052525" y="5464883"/>
                    <a:pt x="6904459" y="5470016"/>
                  </a:cubicBezTo>
                  <a:cubicBezTo>
                    <a:pt x="6756393" y="5475149"/>
                    <a:pt x="6644552" y="5464434"/>
                    <a:pt x="6487050" y="5470016"/>
                  </a:cubicBezTo>
                  <a:cubicBezTo>
                    <a:pt x="6329548" y="5475598"/>
                    <a:pt x="5977367" y="5446808"/>
                    <a:pt x="5801308" y="5470016"/>
                  </a:cubicBezTo>
                  <a:cubicBezTo>
                    <a:pt x="5625249" y="5493224"/>
                    <a:pt x="5510845" y="5455285"/>
                    <a:pt x="5383900" y="5470016"/>
                  </a:cubicBezTo>
                  <a:cubicBezTo>
                    <a:pt x="5256955" y="5484747"/>
                    <a:pt x="4853545" y="5400277"/>
                    <a:pt x="4608713" y="5470016"/>
                  </a:cubicBezTo>
                  <a:cubicBezTo>
                    <a:pt x="4363881" y="5539755"/>
                    <a:pt x="4333094" y="5469164"/>
                    <a:pt x="4101860" y="5470016"/>
                  </a:cubicBezTo>
                  <a:cubicBezTo>
                    <a:pt x="3870626" y="5470868"/>
                    <a:pt x="3717208" y="5444854"/>
                    <a:pt x="3595008" y="5470016"/>
                  </a:cubicBezTo>
                  <a:cubicBezTo>
                    <a:pt x="3472808" y="5495178"/>
                    <a:pt x="3247065" y="5444342"/>
                    <a:pt x="3088155" y="5470016"/>
                  </a:cubicBezTo>
                  <a:cubicBezTo>
                    <a:pt x="2929245" y="5495690"/>
                    <a:pt x="2853483" y="5462822"/>
                    <a:pt x="2760191" y="5470016"/>
                  </a:cubicBezTo>
                  <a:cubicBezTo>
                    <a:pt x="2666899" y="5477210"/>
                    <a:pt x="2538548" y="5468997"/>
                    <a:pt x="2432228" y="5470016"/>
                  </a:cubicBezTo>
                  <a:cubicBezTo>
                    <a:pt x="2325908" y="5471035"/>
                    <a:pt x="2114930" y="5463002"/>
                    <a:pt x="1925375" y="5470016"/>
                  </a:cubicBezTo>
                  <a:cubicBezTo>
                    <a:pt x="1735820" y="5477030"/>
                    <a:pt x="1738754" y="5453229"/>
                    <a:pt x="1597411" y="5470016"/>
                  </a:cubicBezTo>
                  <a:cubicBezTo>
                    <a:pt x="1456068" y="5486803"/>
                    <a:pt x="1145743" y="5450018"/>
                    <a:pt x="911669" y="5470016"/>
                  </a:cubicBezTo>
                  <a:cubicBezTo>
                    <a:pt x="432671" y="5578292"/>
                    <a:pt x="-11438" y="5095674"/>
                    <a:pt x="0" y="4558347"/>
                  </a:cubicBezTo>
                  <a:cubicBezTo>
                    <a:pt x="-10131" y="4437096"/>
                    <a:pt x="4228" y="4273800"/>
                    <a:pt x="0" y="4146793"/>
                  </a:cubicBezTo>
                  <a:cubicBezTo>
                    <a:pt x="-4228" y="4019786"/>
                    <a:pt x="33584" y="3795181"/>
                    <a:pt x="0" y="3662306"/>
                  </a:cubicBezTo>
                  <a:cubicBezTo>
                    <a:pt x="-33584" y="3529431"/>
                    <a:pt x="54738" y="3336582"/>
                    <a:pt x="0" y="3141352"/>
                  </a:cubicBezTo>
                  <a:cubicBezTo>
                    <a:pt x="-54738" y="2946122"/>
                    <a:pt x="2168" y="2789652"/>
                    <a:pt x="0" y="2583931"/>
                  </a:cubicBezTo>
                  <a:cubicBezTo>
                    <a:pt x="-2168" y="2378210"/>
                    <a:pt x="40873" y="2250089"/>
                    <a:pt x="0" y="2099444"/>
                  </a:cubicBezTo>
                  <a:cubicBezTo>
                    <a:pt x="-40873" y="1948799"/>
                    <a:pt x="2397" y="1800903"/>
                    <a:pt x="0" y="1614957"/>
                  </a:cubicBezTo>
                  <a:cubicBezTo>
                    <a:pt x="-2397" y="1429011"/>
                    <a:pt x="66521" y="1079715"/>
                    <a:pt x="0" y="911669"/>
                  </a:cubicBezTo>
                  <a:close/>
                </a:path>
              </a:pathLst>
            </a:custGeom>
            <a:solidFill>
              <a:srgbClr val="FFC000">
                <a:alpha val="67000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50800" tIns="50800" rIns="50800" bIns="50800" numCol="1" rtlCol="0" anchor="ctr" anchorCtr="0" compatLnSpc="1">
              <a:spAutoFit/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19" name="流程图: 接点 18"/>
            <p:cNvSpPr/>
            <p:nvPr/>
          </p:nvSpPr>
          <p:spPr bwMode="auto">
            <a:xfrm flipH="1">
              <a:off x="11505108" y="8455134"/>
              <a:ext cx="181868" cy="166082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50800" tIns="50800" rIns="50800" bIns="50800" numCol="1" rtlCol="0" anchor="ctr" anchorCtr="0" compatLnSpc="1">
              <a:spAutoFit/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4" name="椭圆 3"/>
            <p:cNvSpPr/>
            <p:nvPr/>
          </p:nvSpPr>
          <p:spPr bwMode="auto">
            <a:xfrm>
              <a:off x="10606856" y="8569612"/>
              <a:ext cx="792088" cy="7200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50800" tIns="50800" rIns="50800" bIns="50800" numCol="1" rtlCol="0" anchor="ctr" anchorCtr="0" compatLnSpc="1">
              <a:spAutoFit/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21" name="椭圆 20"/>
            <p:cNvSpPr/>
            <p:nvPr/>
          </p:nvSpPr>
          <p:spPr bwMode="auto">
            <a:xfrm rot="5400000">
              <a:off x="11763436" y="7253064"/>
              <a:ext cx="792088" cy="7200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50800" tIns="50800" rIns="50800" bIns="50800" numCol="1" rtlCol="0" anchor="ctr" anchorCtr="0" compatLnSpc="1">
              <a:spAutoFit/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17" name="流程图: 接点 16"/>
            <p:cNvSpPr/>
            <p:nvPr/>
          </p:nvSpPr>
          <p:spPr bwMode="auto">
            <a:xfrm flipH="1">
              <a:off x="12047016" y="7829128"/>
              <a:ext cx="181868" cy="166082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50800" tIns="50800" rIns="50800" bIns="50800" numCol="1" rtlCol="0" anchor="ctr" anchorCtr="0" compatLnSpc="1">
              <a:spAutoFit/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 rot="7858623">
              <a:off x="11763007" y="8279361"/>
              <a:ext cx="305226" cy="82967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50800" tIns="50800" rIns="50800" bIns="50800" numCol="1" rtlCol="0" anchor="ctr" anchorCtr="0" compatLnSpc="1">
              <a:spAutoFit/>
            </a:bodyPr>
            <a:lstStyle/>
            <a:p>
              <a:pPr marL="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839063" y="3665901"/>
            <a:ext cx="10415920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王朋：你好！请问</a:t>
            </a:r>
            <a:r>
              <a:rPr lang="en-US" altLang="zh-CN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u="sng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？</a:t>
            </a:r>
            <a:endParaRPr lang="zh-CN" altLang="en-US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5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山田：你好！我是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+mn-ea"/>
              </a:rPr>
              <a:t>崔浩的同学山田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。崔浩</a:t>
            </a:r>
            <a:r>
              <a:rPr lang="zh-CN" altLang="en-US" sz="3600" u="sng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？</a:t>
            </a:r>
            <a:endParaRPr lang="zh-CN" altLang="en-US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5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王朋：他不在。现在他 </a:t>
            </a:r>
            <a:r>
              <a:rPr lang="zh-CN" altLang="en-US" sz="3600" u="sng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     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5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山田：他的</a:t>
            </a:r>
            <a:r>
              <a:rPr lang="zh-CN" altLang="en-US" sz="3600" u="sng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         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，你知道吗？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5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王朋：知道，</a:t>
            </a:r>
            <a:r>
              <a:rPr lang="zh-CN" altLang="en-US" sz="3600" u="sng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en-US" altLang="zh-CN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1  3  2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6  1  2  3  1   9   4   8.</a:t>
            </a:r>
          </a:p>
          <a:p>
            <a:pPr>
              <a:lnSpc>
                <a:spcPts val="5500"/>
              </a:lnSpc>
              <a:spcAft>
                <a:spcPts val="0"/>
              </a:spcAft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山田：谢谢你！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500"/>
              </a:lnSpc>
              <a:spcAft>
                <a:spcPts val="1800"/>
              </a:spcAft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王朋：</a:t>
            </a:r>
            <a:r>
              <a:rPr lang="zh-CN" altLang="en-US" sz="3600" u="sng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 </a:t>
            </a:r>
            <a:r>
              <a:rPr lang="zh-CN" altLang="en-US" sz="3600" u="sng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</a:t>
            </a: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流程图: 可选过程 12"/>
          <p:cNvSpPr/>
          <p:nvPr/>
        </p:nvSpPr>
        <p:spPr bwMode="auto">
          <a:xfrm>
            <a:off x="1355676" y="3295216"/>
            <a:ext cx="10767800" cy="5470016"/>
          </a:xfrm>
          <a:custGeom>
            <a:avLst/>
            <a:gdLst>
              <a:gd name="connsiteX0" fmla="*/ 0 w 10767800"/>
              <a:gd name="connsiteY0" fmla="*/ 911669 h 5470016"/>
              <a:gd name="connsiteX1" fmla="*/ 911669 w 10767800"/>
              <a:gd name="connsiteY1" fmla="*/ 0 h 5470016"/>
              <a:gd name="connsiteX2" fmla="*/ 1597411 w 10767800"/>
              <a:gd name="connsiteY2" fmla="*/ 0 h 5470016"/>
              <a:gd name="connsiteX3" fmla="*/ 2193709 w 10767800"/>
              <a:gd name="connsiteY3" fmla="*/ 0 h 5470016"/>
              <a:gd name="connsiteX4" fmla="*/ 2790006 w 10767800"/>
              <a:gd name="connsiteY4" fmla="*/ 0 h 5470016"/>
              <a:gd name="connsiteX5" fmla="*/ 3296859 w 10767800"/>
              <a:gd name="connsiteY5" fmla="*/ 0 h 5470016"/>
              <a:gd name="connsiteX6" fmla="*/ 3893156 w 10767800"/>
              <a:gd name="connsiteY6" fmla="*/ 0 h 5470016"/>
              <a:gd name="connsiteX7" fmla="*/ 4310565 w 10767800"/>
              <a:gd name="connsiteY7" fmla="*/ 0 h 5470016"/>
              <a:gd name="connsiteX8" fmla="*/ 4906862 w 10767800"/>
              <a:gd name="connsiteY8" fmla="*/ 0 h 5470016"/>
              <a:gd name="connsiteX9" fmla="*/ 5324270 w 10767800"/>
              <a:gd name="connsiteY9" fmla="*/ 0 h 5470016"/>
              <a:gd name="connsiteX10" fmla="*/ 6099457 w 10767800"/>
              <a:gd name="connsiteY10" fmla="*/ 0 h 5470016"/>
              <a:gd name="connsiteX11" fmla="*/ 6606310 w 10767800"/>
              <a:gd name="connsiteY11" fmla="*/ 0 h 5470016"/>
              <a:gd name="connsiteX12" fmla="*/ 6934273 w 10767800"/>
              <a:gd name="connsiteY12" fmla="*/ 0 h 5470016"/>
              <a:gd name="connsiteX13" fmla="*/ 7709460 w 10767800"/>
              <a:gd name="connsiteY13" fmla="*/ 0 h 5470016"/>
              <a:gd name="connsiteX14" fmla="*/ 8037424 w 10767800"/>
              <a:gd name="connsiteY14" fmla="*/ 0 h 5470016"/>
              <a:gd name="connsiteX15" fmla="*/ 8454832 w 10767800"/>
              <a:gd name="connsiteY15" fmla="*/ 0 h 5470016"/>
              <a:gd name="connsiteX16" fmla="*/ 8782796 w 10767800"/>
              <a:gd name="connsiteY16" fmla="*/ 0 h 5470016"/>
              <a:gd name="connsiteX17" fmla="*/ 9856131 w 10767800"/>
              <a:gd name="connsiteY17" fmla="*/ 0 h 5470016"/>
              <a:gd name="connsiteX18" fmla="*/ 10767800 w 10767800"/>
              <a:gd name="connsiteY18" fmla="*/ 911669 h 5470016"/>
              <a:gd name="connsiteX19" fmla="*/ 10767800 w 10767800"/>
              <a:gd name="connsiteY19" fmla="*/ 1469090 h 5470016"/>
              <a:gd name="connsiteX20" fmla="*/ 10767800 w 10767800"/>
              <a:gd name="connsiteY20" fmla="*/ 1953577 h 5470016"/>
              <a:gd name="connsiteX21" fmla="*/ 10767800 w 10767800"/>
              <a:gd name="connsiteY21" fmla="*/ 2365131 h 5470016"/>
              <a:gd name="connsiteX22" fmla="*/ 10767800 w 10767800"/>
              <a:gd name="connsiteY22" fmla="*/ 2849618 h 5470016"/>
              <a:gd name="connsiteX23" fmla="*/ 10767800 w 10767800"/>
              <a:gd name="connsiteY23" fmla="*/ 3443505 h 5470016"/>
              <a:gd name="connsiteX24" fmla="*/ 10767800 w 10767800"/>
              <a:gd name="connsiteY24" fmla="*/ 3927993 h 5470016"/>
              <a:gd name="connsiteX25" fmla="*/ 10767800 w 10767800"/>
              <a:gd name="connsiteY25" fmla="*/ 4558347 h 5470016"/>
              <a:gd name="connsiteX26" fmla="*/ 9856131 w 10767800"/>
              <a:gd name="connsiteY26" fmla="*/ 5470016 h 5470016"/>
              <a:gd name="connsiteX27" fmla="*/ 9528167 w 10767800"/>
              <a:gd name="connsiteY27" fmla="*/ 5470016 h 5470016"/>
              <a:gd name="connsiteX28" fmla="*/ 8931870 w 10767800"/>
              <a:gd name="connsiteY28" fmla="*/ 5470016 h 5470016"/>
              <a:gd name="connsiteX29" fmla="*/ 8335572 w 10767800"/>
              <a:gd name="connsiteY29" fmla="*/ 5470016 h 5470016"/>
              <a:gd name="connsiteX30" fmla="*/ 7739275 w 10767800"/>
              <a:gd name="connsiteY30" fmla="*/ 5470016 h 5470016"/>
              <a:gd name="connsiteX31" fmla="*/ 7232422 w 10767800"/>
              <a:gd name="connsiteY31" fmla="*/ 5470016 h 5470016"/>
              <a:gd name="connsiteX32" fmla="*/ 6904459 w 10767800"/>
              <a:gd name="connsiteY32" fmla="*/ 5470016 h 5470016"/>
              <a:gd name="connsiteX33" fmla="*/ 6487050 w 10767800"/>
              <a:gd name="connsiteY33" fmla="*/ 5470016 h 5470016"/>
              <a:gd name="connsiteX34" fmla="*/ 5801308 w 10767800"/>
              <a:gd name="connsiteY34" fmla="*/ 5470016 h 5470016"/>
              <a:gd name="connsiteX35" fmla="*/ 5383900 w 10767800"/>
              <a:gd name="connsiteY35" fmla="*/ 5470016 h 5470016"/>
              <a:gd name="connsiteX36" fmla="*/ 4608713 w 10767800"/>
              <a:gd name="connsiteY36" fmla="*/ 5470016 h 5470016"/>
              <a:gd name="connsiteX37" fmla="*/ 4101860 w 10767800"/>
              <a:gd name="connsiteY37" fmla="*/ 5470016 h 5470016"/>
              <a:gd name="connsiteX38" fmla="*/ 3595008 w 10767800"/>
              <a:gd name="connsiteY38" fmla="*/ 5470016 h 5470016"/>
              <a:gd name="connsiteX39" fmla="*/ 3088155 w 10767800"/>
              <a:gd name="connsiteY39" fmla="*/ 5470016 h 5470016"/>
              <a:gd name="connsiteX40" fmla="*/ 2760191 w 10767800"/>
              <a:gd name="connsiteY40" fmla="*/ 5470016 h 5470016"/>
              <a:gd name="connsiteX41" fmla="*/ 2432228 w 10767800"/>
              <a:gd name="connsiteY41" fmla="*/ 5470016 h 5470016"/>
              <a:gd name="connsiteX42" fmla="*/ 1925375 w 10767800"/>
              <a:gd name="connsiteY42" fmla="*/ 5470016 h 5470016"/>
              <a:gd name="connsiteX43" fmla="*/ 1597411 w 10767800"/>
              <a:gd name="connsiteY43" fmla="*/ 5470016 h 5470016"/>
              <a:gd name="connsiteX44" fmla="*/ 911669 w 10767800"/>
              <a:gd name="connsiteY44" fmla="*/ 5470016 h 5470016"/>
              <a:gd name="connsiteX45" fmla="*/ 0 w 10767800"/>
              <a:gd name="connsiteY45" fmla="*/ 4558347 h 5470016"/>
              <a:gd name="connsiteX46" fmla="*/ 0 w 10767800"/>
              <a:gd name="connsiteY46" fmla="*/ 4146793 h 5470016"/>
              <a:gd name="connsiteX47" fmla="*/ 0 w 10767800"/>
              <a:gd name="connsiteY47" fmla="*/ 3662306 h 5470016"/>
              <a:gd name="connsiteX48" fmla="*/ 0 w 10767800"/>
              <a:gd name="connsiteY48" fmla="*/ 3141352 h 5470016"/>
              <a:gd name="connsiteX49" fmla="*/ 0 w 10767800"/>
              <a:gd name="connsiteY49" fmla="*/ 2583931 h 5470016"/>
              <a:gd name="connsiteX50" fmla="*/ 0 w 10767800"/>
              <a:gd name="connsiteY50" fmla="*/ 2099444 h 5470016"/>
              <a:gd name="connsiteX51" fmla="*/ 0 w 10767800"/>
              <a:gd name="connsiteY51" fmla="*/ 1614957 h 5470016"/>
              <a:gd name="connsiteX52" fmla="*/ 0 w 10767800"/>
              <a:gd name="connsiteY52" fmla="*/ 911669 h 54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767800" h="5470016" extrusionOk="0">
                <a:moveTo>
                  <a:pt x="0" y="911669"/>
                </a:moveTo>
                <a:cubicBezTo>
                  <a:pt x="-131845" y="347235"/>
                  <a:pt x="399011" y="-114280"/>
                  <a:pt x="911669" y="0"/>
                </a:cubicBezTo>
                <a:cubicBezTo>
                  <a:pt x="1052656" y="-31903"/>
                  <a:pt x="1280478" y="13692"/>
                  <a:pt x="1597411" y="0"/>
                </a:cubicBezTo>
                <a:cubicBezTo>
                  <a:pt x="1914344" y="-13692"/>
                  <a:pt x="1985008" y="66642"/>
                  <a:pt x="2193709" y="0"/>
                </a:cubicBezTo>
                <a:cubicBezTo>
                  <a:pt x="2402410" y="-66642"/>
                  <a:pt x="2578583" y="49583"/>
                  <a:pt x="2790006" y="0"/>
                </a:cubicBezTo>
                <a:cubicBezTo>
                  <a:pt x="3001429" y="-49583"/>
                  <a:pt x="3116254" y="48648"/>
                  <a:pt x="3296859" y="0"/>
                </a:cubicBezTo>
                <a:cubicBezTo>
                  <a:pt x="3477464" y="-48648"/>
                  <a:pt x="3724231" y="11432"/>
                  <a:pt x="3893156" y="0"/>
                </a:cubicBezTo>
                <a:cubicBezTo>
                  <a:pt x="4062081" y="-11432"/>
                  <a:pt x="4190424" y="21206"/>
                  <a:pt x="4310565" y="0"/>
                </a:cubicBezTo>
                <a:cubicBezTo>
                  <a:pt x="4430706" y="-21206"/>
                  <a:pt x="4753774" y="32115"/>
                  <a:pt x="4906862" y="0"/>
                </a:cubicBezTo>
                <a:cubicBezTo>
                  <a:pt x="5059950" y="-32115"/>
                  <a:pt x="5175368" y="28097"/>
                  <a:pt x="5324270" y="0"/>
                </a:cubicBezTo>
                <a:cubicBezTo>
                  <a:pt x="5473172" y="-28097"/>
                  <a:pt x="5817949" y="13808"/>
                  <a:pt x="6099457" y="0"/>
                </a:cubicBezTo>
                <a:cubicBezTo>
                  <a:pt x="6380965" y="-13808"/>
                  <a:pt x="6406750" y="41809"/>
                  <a:pt x="6606310" y="0"/>
                </a:cubicBezTo>
                <a:cubicBezTo>
                  <a:pt x="6805870" y="-41809"/>
                  <a:pt x="6783862" y="13015"/>
                  <a:pt x="6934273" y="0"/>
                </a:cubicBezTo>
                <a:cubicBezTo>
                  <a:pt x="7084684" y="-13015"/>
                  <a:pt x="7336018" y="2798"/>
                  <a:pt x="7709460" y="0"/>
                </a:cubicBezTo>
                <a:cubicBezTo>
                  <a:pt x="8082902" y="-2798"/>
                  <a:pt x="7889894" y="35951"/>
                  <a:pt x="8037424" y="0"/>
                </a:cubicBezTo>
                <a:cubicBezTo>
                  <a:pt x="8184954" y="-35951"/>
                  <a:pt x="8267410" y="19528"/>
                  <a:pt x="8454832" y="0"/>
                </a:cubicBezTo>
                <a:cubicBezTo>
                  <a:pt x="8642254" y="-19528"/>
                  <a:pt x="8619739" y="1413"/>
                  <a:pt x="8782796" y="0"/>
                </a:cubicBezTo>
                <a:cubicBezTo>
                  <a:pt x="8945853" y="-1413"/>
                  <a:pt x="9633730" y="81853"/>
                  <a:pt x="9856131" y="0"/>
                </a:cubicBezTo>
                <a:cubicBezTo>
                  <a:pt x="10400033" y="25017"/>
                  <a:pt x="10686860" y="485010"/>
                  <a:pt x="10767800" y="911669"/>
                </a:cubicBezTo>
                <a:cubicBezTo>
                  <a:pt x="10806921" y="1091725"/>
                  <a:pt x="10749061" y="1197149"/>
                  <a:pt x="10767800" y="1469090"/>
                </a:cubicBezTo>
                <a:cubicBezTo>
                  <a:pt x="10786539" y="1741031"/>
                  <a:pt x="10747402" y="1811351"/>
                  <a:pt x="10767800" y="1953577"/>
                </a:cubicBezTo>
                <a:cubicBezTo>
                  <a:pt x="10788198" y="2095803"/>
                  <a:pt x="10737448" y="2262232"/>
                  <a:pt x="10767800" y="2365131"/>
                </a:cubicBezTo>
                <a:cubicBezTo>
                  <a:pt x="10798152" y="2468030"/>
                  <a:pt x="10741803" y="2669766"/>
                  <a:pt x="10767800" y="2849618"/>
                </a:cubicBezTo>
                <a:cubicBezTo>
                  <a:pt x="10793797" y="3029470"/>
                  <a:pt x="10705655" y="3186961"/>
                  <a:pt x="10767800" y="3443505"/>
                </a:cubicBezTo>
                <a:cubicBezTo>
                  <a:pt x="10829945" y="3700049"/>
                  <a:pt x="10736359" y="3764710"/>
                  <a:pt x="10767800" y="3927993"/>
                </a:cubicBezTo>
                <a:cubicBezTo>
                  <a:pt x="10799241" y="4091276"/>
                  <a:pt x="10700861" y="4373443"/>
                  <a:pt x="10767800" y="4558347"/>
                </a:cubicBezTo>
                <a:cubicBezTo>
                  <a:pt x="10799261" y="5094482"/>
                  <a:pt x="10366554" y="5452238"/>
                  <a:pt x="9856131" y="5470016"/>
                </a:cubicBezTo>
                <a:cubicBezTo>
                  <a:pt x="9781162" y="5498753"/>
                  <a:pt x="9601407" y="5460539"/>
                  <a:pt x="9528167" y="5470016"/>
                </a:cubicBezTo>
                <a:cubicBezTo>
                  <a:pt x="9454927" y="5479493"/>
                  <a:pt x="9142630" y="5436024"/>
                  <a:pt x="8931870" y="5470016"/>
                </a:cubicBezTo>
                <a:cubicBezTo>
                  <a:pt x="8721110" y="5504008"/>
                  <a:pt x="8494667" y="5434925"/>
                  <a:pt x="8335572" y="5470016"/>
                </a:cubicBezTo>
                <a:cubicBezTo>
                  <a:pt x="8176477" y="5505107"/>
                  <a:pt x="8032648" y="5404210"/>
                  <a:pt x="7739275" y="5470016"/>
                </a:cubicBezTo>
                <a:cubicBezTo>
                  <a:pt x="7445902" y="5535822"/>
                  <a:pt x="7434042" y="5457682"/>
                  <a:pt x="7232422" y="5470016"/>
                </a:cubicBezTo>
                <a:cubicBezTo>
                  <a:pt x="7030802" y="5482350"/>
                  <a:pt x="7052525" y="5464883"/>
                  <a:pt x="6904459" y="5470016"/>
                </a:cubicBezTo>
                <a:cubicBezTo>
                  <a:pt x="6756393" y="5475149"/>
                  <a:pt x="6644552" y="5464434"/>
                  <a:pt x="6487050" y="5470016"/>
                </a:cubicBezTo>
                <a:cubicBezTo>
                  <a:pt x="6329548" y="5475598"/>
                  <a:pt x="5977367" y="5446808"/>
                  <a:pt x="5801308" y="5470016"/>
                </a:cubicBezTo>
                <a:cubicBezTo>
                  <a:pt x="5625249" y="5493224"/>
                  <a:pt x="5510845" y="5455285"/>
                  <a:pt x="5383900" y="5470016"/>
                </a:cubicBezTo>
                <a:cubicBezTo>
                  <a:pt x="5256955" y="5484747"/>
                  <a:pt x="4853545" y="5400277"/>
                  <a:pt x="4608713" y="5470016"/>
                </a:cubicBezTo>
                <a:cubicBezTo>
                  <a:pt x="4363881" y="5539755"/>
                  <a:pt x="4333094" y="5469164"/>
                  <a:pt x="4101860" y="5470016"/>
                </a:cubicBezTo>
                <a:cubicBezTo>
                  <a:pt x="3870626" y="5470868"/>
                  <a:pt x="3717208" y="5444854"/>
                  <a:pt x="3595008" y="5470016"/>
                </a:cubicBezTo>
                <a:cubicBezTo>
                  <a:pt x="3472808" y="5495178"/>
                  <a:pt x="3247065" y="5444342"/>
                  <a:pt x="3088155" y="5470016"/>
                </a:cubicBezTo>
                <a:cubicBezTo>
                  <a:pt x="2929245" y="5495690"/>
                  <a:pt x="2853483" y="5462822"/>
                  <a:pt x="2760191" y="5470016"/>
                </a:cubicBezTo>
                <a:cubicBezTo>
                  <a:pt x="2666899" y="5477210"/>
                  <a:pt x="2538548" y="5468997"/>
                  <a:pt x="2432228" y="5470016"/>
                </a:cubicBezTo>
                <a:cubicBezTo>
                  <a:pt x="2325908" y="5471035"/>
                  <a:pt x="2114930" y="5463002"/>
                  <a:pt x="1925375" y="5470016"/>
                </a:cubicBezTo>
                <a:cubicBezTo>
                  <a:pt x="1735820" y="5477030"/>
                  <a:pt x="1738754" y="5453229"/>
                  <a:pt x="1597411" y="5470016"/>
                </a:cubicBezTo>
                <a:cubicBezTo>
                  <a:pt x="1456068" y="5486803"/>
                  <a:pt x="1145743" y="5450018"/>
                  <a:pt x="911669" y="5470016"/>
                </a:cubicBezTo>
                <a:cubicBezTo>
                  <a:pt x="432671" y="5578292"/>
                  <a:pt x="-11438" y="5095674"/>
                  <a:pt x="0" y="4558347"/>
                </a:cubicBezTo>
                <a:cubicBezTo>
                  <a:pt x="-10131" y="4437096"/>
                  <a:pt x="4228" y="4273800"/>
                  <a:pt x="0" y="4146793"/>
                </a:cubicBezTo>
                <a:cubicBezTo>
                  <a:pt x="-4228" y="4019786"/>
                  <a:pt x="33584" y="3795181"/>
                  <a:pt x="0" y="3662306"/>
                </a:cubicBezTo>
                <a:cubicBezTo>
                  <a:pt x="-33584" y="3529431"/>
                  <a:pt x="54738" y="3336582"/>
                  <a:pt x="0" y="3141352"/>
                </a:cubicBezTo>
                <a:cubicBezTo>
                  <a:pt x="-54738" y="2946122"/>
                  <a:pt x="2168" y="2789652"/>
                  <a:pt x="0" y="2583931"/>
                </a:cubicBezTo>
                <a:cubicBezTo>
                  <a:pt x="-2168" y="2378210"/>
                  <a:pt x="40873" y="2250089"/>
                  <a:pt x="0" y="2099444"/>
                </a:cubicBezTo>
                <a:cubicBezTo>
                  <a:pt x="-40873" y="1948799"/>
                  <a:pt x="2397" y="1800903"/>
                  <a:pt x="0" y="1614957"/>
                </a:cubicBezTo>
                <a:cubicBezTo>
                  <a:pt x="-2397" y="1429011"/>
                  <a:pt x="66521" y="1079715"/>
                  <a:pt x="0" y="911669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73706" y="3662354"/>
            <a:ext cx="157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你找谁 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0264314" y="4339942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在吗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573838" y="5019676"/>
            <a:ext cx="433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在朋友家吃晚饭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224149" y="5740896"/>
            <a:ext cx="349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手机号码是多少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555118" y="6460976"/>
            <a:ext cx="1299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号码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190032" y="7846431"/>
            <a:ext cx="1791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不用谢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13" grpId="0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可选过程 7"/>
          <p:cNvSpPr/>
          <p:nvPr/>
        </p:nvSpPr>
        <p:spPr bwMode="auto">
          <a:xfrm>
            <a:off x="1511291" y="3201043"/>
            <a:ext cx="4139914" cy="5728004"/>
          </a:xfrm>
          <a:prstGeom prst="flowChartAlternateProcess">
            <a:avLst/>
          </a:prstGeom>
          <a:solidFill>
            <a:srgbClr val="FFCCCC"/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64500" y="1255664"/>
            <a:ext cx="1370428" cy="1449694"/>
            <a:chOff x="1446031" y="1671222"/>
            <a:chExt cx="3960000" cy="3960000"/>
          </a:xfrm>
        </p:grpSpPr>
        <p:sp>
          <p:nvSpPr>
            <p:cNvPr id="13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709674" y="140638"/>
                    <a:pt x="2353019" y="-60351"/>
                    <a:pt x="3960000" y="0"/>
                  </a:cubicBezTo>
                  <a:cubicBezTo>
                    <a:pt x="4115434" y="1543970"/>
                    <a:pt x="3931135" y="2462099"/>
                    <a:pt x="3960000" y="3960000"/>
                  </a:cubicBezTo>
                  <a:cubicBezTo>
                    <a:pt x="3348392" y="3983228"/>
                    <a:pt x="1394636" y="3845371"/>
                    <a:pt x="0" y="3960000"/>
                  </a:cubicBezTo>
                  <a:cubicBezTo>
                    <a:pt x="105391" y="3018174"/>
                    <a:pt x="164571" y="73287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087076" y="-123487"/>
                    <a:pt x="3162550" y="-85167"/>
                    <a:pt x="3960000" y="0"/>
                  </a:cubicBezTo>
                  <a:cubicBezTo>
                    <a:pt x="3966002" y="1880914"/>
                    <a:pt x="4058803" y="2776135"/>
                    <a:pt x="3960000" y="3960000"/>
                  </a:cubicBezTo>
                  <a:cubicBezTo>
                    <a:pt x="3342597" y="3953009"/>
                    <a:pt x="1768992" y="3860825"/>
                    <a:pt x="0" y="3960000"/>
                  </a:cubicBezTo>
                  <a:cubicBezTo>
                    <a:pt x="-126107" y="2218724"/>
                    <a:pt x="-6351" y="1278147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4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665951" y="20170"/>
                    <a:pt x="2093140" y="55020"/>
                    <a:pt x="2479643" y="0"/>
                  </a:cubicBezTo>
                  <a:cubicBezTo>
                    <a:pt x="2479657" y="663664"/>
                    <a:pt x="2459044" y="2154204"/>
                    <a:pt x="2479643" y="2479643"/>
                  </a:cubicBezTo>
                  <a:cubicBezTo>
                    <a:pt x="1719725" y="2471211"/>
                    <a:pt x="1025415" y="2459940"/>
                    <a:pt x="0" y="2479643"/>
                  </a:cubicBezTo>
                  <a:cubicBezTo>
                    <a:pt x="-112040" y="1979065"/>
                    <a:pt x="-5653" y="340208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829102" y="-61675"/>
                    <a:pt x="2037272" y="-150338"/>
                    <a:pt x="2479643" y="0"/>
                  </a:cubicBezTo>
                  <a:cubicBezTo>
                    <a:pt x="2607858" y="433697"/>
                    <a:pt x="2425386" y="1295984"/>
                    <a:pt x="2479643" y="2479643"/>
                  </a:cubicBezTo>
                  <a:cubicBezTo>
                    <a:pt x="1846524" y="2517681"/>
                    <a:pt x="1074693" y="2335784"/>
                    <a:pt x="0" y="2479643"/>
                  </a:cubicBezTo>
                  <a:cubicBezTo>
                    <a:pt x="-116111" y="2220974"/>
                    <a:pt x="2175" y="58504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037904" y="1519903"/>
            <a:ext cx="9699069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300050" y="1567502"/>
            <a:ext cx="7874758" cy="90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号码中的“</a:t>
            </a:r>
            <a:r>
              <a:rPr lang="en-US" altLang="zh-CN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”怎么说？</a:t>
            </a:r>
            <a:endParaRPr lang="zh-CN" altLang="zh-CN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流程图: 可选过程 17"/>
          <p:cNvSpPr/>
          <p:nvPr/>
        </p:nvSpPr>
        <p:spPr bwMode="auto">
          <a:xfrm>
            <a:off x="1562059" y="3145525"/>
            <a:ext cx="4076638" cy="5728004"/>
          </a:xfrm>
          <a:custGeom>
            <a:avLst/>
            <a:gdLst>
              <a:gd name="connsiteX0" fmla="*/ 0 w 4076638"/>
              <a:gd name="connsiteY0" fmla="*/ 679440 h 5728004"/>
              <a:gd name="connsiteX1" fmla="*/ 679440 w 4076638"/>
              <a:gd name="connsiteY1" fmla="*/ 0 h 5728004"/>
              <a:gd name="connsiteX2" fmla="*/ 1250169 w 4076638"/>
              <a:gd name="connsiteY2" fmla="*/ 0 h 5728004"/>
              <a:gd name="connsiteX3" fmla="*/ 1793721 w 4076638"/>
              <a:gd name="connsiteY3" fmla="*/ 0 h 5728004"/>
              <a:gd name="connsiteX4" fmla="*/ 2337272 w 4076638"/>
              <a:gd name="connsiteY4" fmla="*/ 0 h 5728004"/>
              <a:gd name="connsiteX5" fmla="*/ 2853646 w 4076638"/>
              <a:gd name="connsiteY5" fmla="*/ 0 h 5728004"/>
              <a:gd name="connsiteX6" fmla="*/ 3397198 w 4076638"/>
              <a:gd name="connsiteY6" fmla="*/ 0 h 5728004"/>
              <a:gd name="connsiteX7" fmla="*/ 4076638 w 4076638"/>
              <a:gd name="connsiteY7" fmla="*/ 679440 h 5728004"/>
              <a:gd name="connsiteX8" fmla="*/ 4076638 w 4076638"/>
              <a:gd name="connsiteY8" fmla="*/ 1138198 h 5728004"/>
              <a:gd name="connsiteX9" fmla="*/ 4076638 w 4076638"/>
              <a:gd name="connsiteY9" fmla="*/ 1771721 h 5728004"/>
              <a:gd name="connsiteX10" fmla="*/ 4076638 w 4076638"/>
              <a:gd name="connsiteY10" fmla="*/ 2274170 h 5728004"/>
              <a:gd name="connsiteX11" fmla="*/ 4076638 w 4076638"/>
              <a:gd name="connsiteY11" fmla="*/ 2689237 h 5728004"/>
              <a:gd name="connsiteX12" fmla="*/ 4076638 w 4076638"/>
              <a:gd name="connsiteY12" fmla="*/ 3322760 h 5728004"/>
              <a:gd name="connsiteX13" fmla="*/ 4076638 w 4076638"/>
              <a:gd name="connsiteY13" fmla="*/ 3737827 h 5728004"/>
              <a:gd name="connsiteX14" fmla="*/ 4076638 w 4076638"/>
              <a:gd name="connsiteY14" fmla="*/ 4196585 h 5728004"/>
              <a:gd name="connsiteX15" fmla="*/ 4076638 w 4076638"/>
              <a:gd name="connsiteY15" fmla="*/ 5048564 h 5728004"/>
              <a:gd name="connsiteX16" fmla="*/ 3397198 w 4076638"/>
              <a:gd name="connsiteY16" fmla="*/ 5728004 h 5728004"/>
              <a:gd name="connsiteX17" fmla="*/ 2799291 w 4076638"/>
              <a:gd name="connsiteY17" fmla="*/ 5728004 h 5728004"/>
              <a:gd name="connsiteX18" fmla="*/ 2337272 w 4076638"/>
              <a:gd name="connsiteY18" fmla="*/ 5728004 h 5728004"/>
              <a:gd name="connsiteX19" fmla="*/ 1820898 w 4076638"/>
              <a:gd name="connsiteY19" fmla="*/ 5728004 h 5728004"/>
              <a:gd name="connsiteX20" fmla="*/ 1358879 w 4076638"/>
              <a:gd name="connsiteY20" fmla="*/ 5728004 h 5728004"/>
              <a:gd name="connsiteX21" fmla="*/ 679440 w 4076638"/>
              <a:gd name="connsiteY21" fmla="*/ 5728004 h 5728004"/>
              <a:gd name="connsiteX22" fmla="*/ 0 w 4076638"/>
              <a:gd name="connsiteY22" fmla="*/ 5048564 h 5728004"/>
              <a:gd name="connsiteX23" fmla="*/ 0 w 4076638"/>
              <a:gd name="connsiteY23" fmla="*/ 4415041 h 5728004"/>
              <a:gd name="connsiteX24" fmla="*/ 0 w 4076638"/>
              <a:gd name="connsiteY24" fmla="*/ 3825209 h 5728004"/>
              <a:gd name="connsiteX25" fmla="*/ 0 w 4076638"/>
              <a:gd name="connsiteY25" fmla="*/ 3366451 h 5728004"/>
              <a:gd name="connsiteX26" fmla="*/ 0 w 4076638"/>
              <a:gd name="connsiteY26" fmla="*/ 2732928 h 5728004"/>
              <a:gd name="connsiteX27" fmla="*/ 0 w 4076638"/>
              <a:gd name="connsiteY27" fmla="*/ 2186788 h 5728004"/>
              <a:gd name="connsiteX28" fmla="*/ 0 w 4076638"/>
              <a:gd name="connsiteY28" fmla="*/ 1640647 h 5728004"/>
              <a:gd name="connsiteX29" fmla="*/ 0 w 4076638"/>
              <a:gd name="connsiteY29" fmla="*/ 679440 h 572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76638" h="5728004" extrusionOk="0">
                <a:moveTo>
                  <a:pt x="0" y="679440"/>
                </a:moveTo>
                <a:cubicBezTo>
                  <a:pt x="-48829" y="281629"/>
                  <a:pt x="300124" y="-50822"/>
                  <a:pt x="679440" y="0"/>
                </a:cubicBezTo>
                <a:cubicBezTo>
                  <a:pt x="798131" y="-63645"/>
                  <a:pt x="1059153" y="62404"/>
                  <a:pt x="1250169" y="0"/>
                </a:cubicBezTo>
                <a:cubicBezTo>
                  <a:pt x="1441185" y="-62404"/>
                  <a:pt x="1630920" y="38749"/>
                  <a:pt x="1793721" y="0"/>
                </a:cubicBezTo>
                <a:cubicBezTo>
                  <a:pt x="1956522" y="-38749"/>
                  <a:pt x="2089999" y="24441"/>
                  <a:pt x="2337272" y="0"/>
                </a:cubicBezTo>
                <a:cubicBezTo>
                  <a:pt x="2584545" y="-24441"/>
                  <a:pt x="2596055" y="41712"/>
                  <a:pt x="2853646" y="0"/>
                </a:cubicBezTo>
                <a:cubicBezTo>
                  <a:pt x="3111237" y="-41712"/>
                  <a:pt x="3277965" y="8163"/>
                  <a:pt x="3397198" y="0"/>
                </a:cubicBezTo>
                <a:cubicBezTo>
                  <a:pt x="3846729" y="-6189"/>
                  <a:pt x="3997605" y="290695"/>
                  <a:pt x="4076638" y="679440"/>
                </a:cubicBezTo>
                <a:cubicBezTo>
                  <a:pt x="4115824" y="792888"/>
                  <a:pt x="4023871" y="1009943"/>
                  <a:pt x="4076638" y="1138198"/>
                </a:cubicBezTo>
                <a:cubicBezTo>
                  <a:pt x="4129405" y="1266453"/>
                  <a:pt x="4057192" y="1514541"/>
                  <a:pt x="4076638" y="1771721"/>
                </a:cubicBezTo>
                <a:cubicBezTo>
                  <a:pt x="4096084" y="2028901"/>
                  <a:pt x="4054795" y="2118749"/>
                  <a:pt x="4076638" y="2274170"/>
                </a:cubicBezTo>
                <a:cubicBezTo>
                  <a:pt x="4098481" y="2429591"/>
                  <a:pt x="4072774" y="2556999"/>
                  <a:pt x="4076638" y="2689237"/>
                </a:cubicBezTo>
                <a:cubicBezTo>
                  <a:pt x="4080502" y="2821475"/>
                  <a:pt x="4009197" y="3124306"/>
                  <a:pt x="4076638" y="3322760"/>
                </a:cubicBezTo>
                <a:cubicBezTo>
                  <a:pt x="4144079" y="3521214"/>
                  <a:pt x="4058006" y="3593114"/>
                  <a:pt x="4076638" y="3737827"/>
                </a:cubicBezTo>
                <a:cubicBezTo>
                  <a:pt x="4095270" y="3882540"/>
                  <a:pt x="4066416" y="3983770"/>
                  <a:pt x="4076638" y="4196585"/>
                </a:cubicBezTo>
                <a:cubicBezTo>
                  <a:pt x="4086860" y="4409400"/>
                  <a:pt x="4072695" y="4857539"/>
                  <a:pt x="4076638" y="5048564"/>
                </a:cubicBezTo>
                <a:cubicBezTo>
                  <a:pt x="4056144" y="5412291"/>
                  <a:pt x="3801596" y="5703098"/>
                  <a:pt x="3397198" y="5728004"/>
                </a:cubicBezTo>
                <a:cubicBezTo>
                  <a:pt x="3262999" y="5757976"/>
                  <a:pt x="3025289" y="5662638"/>
                  <a:pt x="2799291" y="5728004"/>
                </a:cubicBezTo>
                <a:cubicBezTo>
                  <a:pt x="2573293" y="5793370"/>
                  <a:pt x="2557236" y="5717721"/>
                  <a:pt x="2337272" y="5728004"/>
                </a:cubicBezTo>
                <a:cubicBezTo>
                  <a:pt x="2117308" y="5738287"/>
                  <a:pt x="2003727" y="5716080"/>
                  <a:pt x="1820898" y="5728004"/>
                </a:cubicBezTo>
                <a:cubicBezTo>
                  <a:pt x="1638069" y="5739928"/>
                  <a:pt x="1537617" y="5693823"/>
                  <a:pt x="1358879" y="5728004"/>
                </a:cubicBezTo>
                <a:cubicBezTo>
                  <a:pt x="1180141" y="5762185"/>
                  <a:pt x="938007" y="5664323"/>
                  <a:pt x="679440" y="5728004"/>
                </a:cubicBezTo>
                <a:cubicBezTo>
                  <a:pt x="287995" y="5709012"/>
                  <a:pt x="8881" y="5425315"/>
                  <a:pt x="0" y="5048564"/>
                </a:cubicBezTo>
                <a:cubicBezTo>
                  <a:pt x="-71671" y="4820083"/>
                  <a:pt x="37899" y="4686444"/>
                  <a:pt x="0" y="4415041"/>
                </a:cubicBezTo>
                <a:cubicBezTo>
                  <a:pt x="-37899" y="4143638"/>
                  <a:pt x="44559" y="3957599"/>
                  <a:pt x="0" y="3825209"/>
                </a:cubicBezTo>
                <a:cubicBezTo>
                  <a:pt x="-44559" y="3692819"/>
                  <a:pt x="50736" y="3548540"/>
                  <a:pt x="0" y="3366451"/>
                </a:cubicBezTo>
                <a:cubicBezTo>
                  <a:pt x="-50736" y="3184362"/>
                  <a:pt x="1503" y="2885360"/>
                  <a:pt x="0" y="2732928"/>
                </a:cubicBezTo>
                <a:cubicBezTo>
                  <a:pt x="-1503" y="2580496"/>
                  <a:pt x="25007" y="2351648"/>
                  <a:pt x="0" y="2186788"/>
                </a:cubicBezTo>
                <a:cubicBezTo>
                  <a:pt x="-25007" y="2021928"/>
                  <a:pt x="20302" y="1847715"/>
                  <a:pt x="0" y="1640647"/>
                </a:cubicBezTo>
                <a:cubicBezTo>
                  <a:pt x="-20302" y="1433579"/>
                  <a:pt x="83754" y="1157084"/>
                  <a:pt x="0" y="679440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77097" y="1690370"/>
            <a:ext cx="932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3.3</a:t>
            </a:r>
            <a:endParaRPr lang="zh-CN" altLang="en-US" sz="3200" dirty="0"/>
          </a:p>
        </p:txBody>
      </p:sp>
      <p:sp>
        <p:nvSpPr>
          <p:cNvPr id="16" name="TextBox 1"/>
          <p:cNvSpPr txBox="1"/>
          <p:nvPr/>
        </p:nvSpPr>
        <p:spPr>
          <a:xfrm>
            <a:off x="2423694" y="3861752"/>
            <a:ext cx="25495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yāo</a:t>
            </a:r>
            <a:endParaRPr lang="en-US" altLang="zh-CN" sz="5400" dirty="0"/>
          </a:p>
          <a:p>
            <a:r>
              <a:rPr lang="en-US" altLang="zh-CN" sz="7200" dirty="0"/>
              <a:t> </a:t>
            </a:r>
            <a:r>
              <a:rPr lang="en-US" altLang="zh-CN" sz="7200" dirty="0">
                <a:solidFill>
                  <a:srgbClr val="FF0000"/>
                </a:solidFill>
              </a:rPr>
              <a:t>1</a:t>
            </a:r>
            <a:r>
              <a:rPr lang="en-US" altLang="zh-CN" sz="7200" dirty="0"/>
              <a:t>  </a:t>
            </a:r>
            <a:r>
              <a:rPr lang="zh-CN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26776" y="6048015"/>
            <a:ext cx="2347431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yī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7200" dirty="0"/>
              <a:t> </a:t>
            </a:r>
            <a:r>
              <a:rPr lang="en-US" altLang="zh-CN" sz="7200" dirty="0">
                <a:solidFill>
                  <a:srgbClr val="FF0000"/>
                </a:solidFill>
              </a:rPr>
              <a:t>1</a:t>
            </a:r>
            <a:r>
              <a:rPr lang="en-US" altLang="zh-CN" sz="7200" dirty="0"/>
              <a:t>  ×</a:t>
            </a:r>
            <a:r>
              <a:rPr lang="en-US" altLang="zh-CN" dirty="0"/>
              <a:t> </a:t>
            </a:r>
          </a:p>
        </p:txBody>
      </p:sp>
      <p:sp>
        <p:nvSpPr>
          <p:cNvPr id="10" name="流程图: 接点 9"/>
          <p:cNvSpPr/>
          <p:nvPr/>
        </p:nvSpPr>
        <p:spPr bwMode="auto">
          <a:xfrm>
            <a:off x="9372885" y="3047666"/>
            <a:ext cx="2031497" cy="2080320"/>
          </a:xfrm>
          <a:prstGeom prst="flowChartConnector">
            <a:avLst/>
          </a:prstGeom>
          <a:solidFill>
            <a:srgbClr val="C00000">
              <a:alpha val="34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2" name="流程图: 接点 21"/>
          <p:cNvSpPr/>
          <p:nvPr/>
        </p:nvSpPr>
        <p:spPr bwMode="auto">
          <a:xfrm>
            <a:off x="9741067" y="6020768"/>
            <a:ext cx="1995906" cy="2042346"/>
          </a:xfrm>
          <a:prstGeom prst="flowChartConnector">
            <a:avLst/>
          </a:prstGeom>
          <a:solidFill>
            <a:srgbClr val="C00000">
              <a:alpha val="34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3" name="流程图: 接点 22"/>
          <p:cNvSpPr/>
          <p:nvPr/>
        </p:nvSpPr>
        <p:spPr bwMode="auto">
          <a:xfrm>
            <a:off x="6773559" y="4957087"/>
            <a:ext cx="1924721" cy="1904772"/>
          </a:xfrm>
          <a:prstGeom prst="flowChartConnector">
            <a:avLst/>
          </a:prstGeom>
          <a:solidFill>
            <a:srgbClr val="C00000">
              <a:alpha val="34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60" y="1690486"/>
            <a:ext cx="3702895" cy="3702895"/>
          </a:xfrm>
          <a:prstGeom prst="rect">
            <a:avLst/>
          </a:prstGeom>
        </p:spPr>
      </p:pic>
      <p:pic>
        <p:nvPicPr>
          <p:cNvPr id="6" name="图片 5" descr="卡通人物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821" y="6033260"/>
            <a:ext cx="2964056" cy="296405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39" b="95864" l="9043" r="89043">
                        <a14:foregroundMark x1="54435" y1="92701" x2="54261" y2="88564"/>
                        <a14:foregroundMark x1="69217" y1="93729" x2="69217" y2="91484"/>
                        <a14:foregroundMark x1="17217" y1="40876" x2="17913" y2="33577"/>
                        <a14:foregroundMark x1="31826" y1="61557" x2="26435" y2="45255"/>
                        <a14:foregroundMark x1="25391" y1="7056" x2="30783" y2="7543"/>
                        <a14:foregroundMark x1="37217" y1="91484" x2="45980" y2="94185"/>
                        <a14:foregroundMark x1="48628" y1="94188" x2="52581" y2="94992"/>
                        <a14:foregroundMark x1="36522" y1="91727" x2="46237" y2="93702"/>
                        <a14:foregroundMark x1="37739" y1="92701" x2="42783" y2="93431"/>
                        <a14:foregroundMark x1="81043" y1="85888" x2="81043" y2="83212"/>
                        <a14:foregroundMark x1="43826" y1="12409" x2="56000" y2="8516"/>
                        <a14:foregroundMark x1="79652" y1="28710" x2="79478" y2="30900"/>
                        <a14:foregroundMark x1="59304" y1="6083" x2="55478" y2="6569"/>
                        <a14:foregroundMark x1="53913" y1="7056" x2="51826" y2="7786"/>
                        <a14:foregroundMark x1="58609" y1="5839" x2="62435" y2="8759"/>
                        <a14:backgroundMark x1="45913" y1="99757" x2="68348" y2="98054"/>
                        <a14:backgroundMark x1="45217" y1="95620" x2="47478" y2="96350"/>
                        <a14:backgroundMark x1="82435" y1="77616" x2="83130" y2="81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65" y="5396348"/>
            <a:ext cx="3285434" cy="234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可选过程 7"/>
          <p:cNvSpPr/>
          <p:nvPr/>
        </p:nvSpPr>
        <p:spPr bwMode="auto">
          <a:xfrm>
            <a:off x="6691568" y="3436640"/>
            <a:ext cx="4348879" cy="907759"/>
          </a:xfrm>
          <a:prstGeom prst="flowChartAlternateProcess">
            <a:avLst/>
          </a:prstGeom>
          <a:solidFill>
            <a:srgbClr val="7030A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64500" y="1255664"/>
            <a:ext cx="1370428" cy="1449694"/>
            <a:chOff x="1446031" y="1671222"/>
            <a:chExt cx="3960000" cy="3960000"/>
          </a:xfrm>
        </p:grpSpPr>
        <p:sp>
          <p:nvSpPr>
            <p:cNvPr id="13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709674" y="140638"/>
                    <a:pt x="2353019" y="-60351"/>
                    <a:pt x="3960000" y="0"/>
                  </a:cubicBezTo>
                  <a:cubicBezTo>
                    <a:pt x="4115434" y="1543970"/>
                    <a:pt x="3931135" y="2462099"/>
                    <a:pt x="3960000" y="3960000"/>
                  </a:cubicBezTo>
                  <a:cubicBezTo>
                    <a:pt x="3348392" y="3983228"/>
                    <a:pt x="1394636" y="3845371"/>
                    <a:pt x="0" y="3960000"/>
                  </a:cubicBezTo>
                  <a:cubicBezTo>
                    <a:pt x="105391" y="3018174"/>
                    <a:pt x="164571" y="73287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087076" y="-123487"/>
                    <a:pt x="3162550" y="-85167"/>
                    <a:pt x="3960000" y="0"/>
                  </a:cubicBezTo>
                  <a:cubicBezTo>
                    <a:pt x="3966002" y="1880914"/>
                    <a:pt x="4058803" y="2776135"/>
                    <a:pt x="3960000" y="3960000"/>
                  </a:cubicBezTo>
                  <a:cubicBezTo>
                    <a:pt x="3342597" y="3953009"/>
                    <a:pt x="1768992" y="3860825"/>
                    <a:pt x="0" y="3960000"/>
                  </a:cubicBezTo>
                  <a:cubicBezTo>
                    <a:pt x="-126107" y="2218724"/>
                    <a:pt x="-6351" y="1278147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4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665951" y="20170"/>
                    <a:pt x="2093140" y="55020"/>
                    <a:pt x="2479643" y="0"/>
                  </a:cubicBezTo>
                  <a:cubicBezTo>
                    <a:pt x="2479657" y="663664"/>
                    <a:pt x="2459044" y="2154204"/>
                    <a:pt x="2479643" y="2479643"/>
                  </a:cubicBezTo>
                  <a:cubicBezTo>
                    <a:pt x="1719725" y="2471211"/>
                    <a:pt x="1025415" y="2459940"/>
                    <a:pt x="0" y="2479643"/>
                  </a:cubicBezTo>
                  <a:cubicBezTo>
                    <a:pt x="-112040" y="1979065"/>
                    <a:pt x="-5653" y="340208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829102" y="-61675"/>
                    <a:pt x="2037272" y="-150338"/>
                    <a:pt x="2479643" y="0"/>
                  </a:cubicBezTo>
                  <a:cubicBezTo>
                    <a:pt x="2607858" y="433697"/>
                    <a:pt x="2425386" y="1295984"/>
                    <a:pt x="2479643" y="2479643"/>
                  </a:cubicBezTo>
                  <a:cubicBezTo>
                    <a:pt x="1846524" y="2517681"/>
                    <a:pt x="1074693" y="2335784"/>
                    <a:pt x="0" y="2479643"/>
                  </a:cubicBezTo>
                  <a:cubicBezTo>
                    <a:pt x="-116111" y="2220974"/>
                    <a:pt x="2175" y="58504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037904" y="1519903"/>
            <a:ext cx="9894562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269197" y="1492424"/>
            <a:ext cx="9345770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汉语中</a:t>
            </a:r>
            <a:r>
              <a:rPr lang="zh-CN" altLang="en-US" sz="4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手机</a:t>
            </a: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号码常常按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“</a:t>
            </a:r>
            <a:r>
              <a:rPr lang="en-US" altLang="zh-CN" sz="4400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344</a:t>
            </a:r>
            <a:r>
              <a:rPr lang="zh-CN" altLang="en-US" sz="4400" dirty="0">
                <a:latin typeface="KaiTi" panose="02010609060101010101" pitchFamily="49" charset="-122"/>
                <a:ea typeface="KaiTi" panose="02010609060101010101" pitchFamily="49" charset="-122"/>
              </a:rPr>
              <a:t>”</a:t>
            </a: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节律读</a:t>
            </a:r>
            <a:endParaRPr lang="zh-CN" altLang="zh-CN" sz="4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流程图: 可选过程 17"/>
          <p:cNvSpPr/>
          <p:nvPr/>
        </p:nvSpPr>
        <p:spPr bwMode="auto">
          <a:xfrm>
            <a:off x="1389831" y="3079192"/>
            <a:ext cx="10225137" cy="4317889"/>
          </a:xfrm>
          <a:custGeom>
            <a:avLst/>
            <a:gdLst>
              <a:gd name="connsiteX0" fmla="*/ 0 w 10225137"/>
              <a:gd name="connsiteY0" fmla="*/ 719648 h 4317889"/>
              <a:gd name="connsiteX1" fmla="*/ 719648 w 10225137"/>
              <a:gd name="connsiteY1" fmla="*/ 0 h 4317889"/>
              <a:gd name="connsiteX2" fmla="*/ 1393229 w 10225137"/>
              <a:gd name="connsiteY2" fmla="*/ 0 h 4317889"/>
              <a:gd name="connsiteX3" fmla="*/ 1978952 w 10225137"/>
              <a:gd name="connsiteY3" fmla="*/ 0 h 4317889"/>
              <a:gd name="connsiteX4" fmla="*/ 2564675 w 10225137"/>
              <a:gd name="connsiteY4" fmla="*/ 0 h 4317889"/>
              <a:gd name="connsiteX5" fmla="*/ 3062539 w 10225137"/>
              <a:gd name="connsiteY5" fmla="*/ 0 h 4317889"/>
              <a:gd name="connsiteX6" fmla="*/ 3648262 w 10225137"/>
              <a:gd name="connsiteY6" fmla="*/ 0 h 4317889"/>
              <a:gd name="connsiteX7" fmla="*/ 4058268 w 10225137"/>
              <a:gd name="connsiteY7" fmla="*/ 0 h 4317889"/>
              <a:gd name="connsiteX8" fmla="*/ 4643990 w 10225137"/>
              <a:gd name="connsiteY8" fmla="*/ 0 h 4317889"/>
              <a:gd name="connsiteX9" fmla="*/ 5053996 w 10225137"/>
              <a:gd name="connsiteY9" fmla="*/ 0 h 4317889"/>
              <a:gd name="connsiteX10" fmla="*/ 5815436 w 10225137"/>
              <a:gd name="connsiteY10" fmla="*/ 0 h 4317889"/>
              <a:gd name="connsiteX11" fmla="*/ 6313300 w 10225137"/>
              <a:gd name="connsiteY11" fmla="*/ 0 h 4317889"/>
              <a:gd name="connsiteX12" fmla="*/ 6635448 w 10225137"/>
              <a:gd name="connsiteY12" fmla="*/ 0 h 4317889"/>
              <a:gd name="connsiteX13" fmla="*/ 7396887 w 10225137"/>
              <a:gd name="connsiteY13" fmla="*/ 0 h 4317889"/>
              <a:gd name="connsiteX14" fmla="*/ 7719035 w 10225137"/>
              <a:gd name="connsiteY14" fmla="*/ 0 h 4317889"/>
              <a:gd name="connsiteX15" fmla="*/ 8129041 w 10225137"/>
              <a:gd name="connsiteY15" fmla="*/ 0 h 4317889"/>
              <a:gd name="connsiteX16" fmla="*/ 8451188 w 10225137"/>
              <a:gd name="connsiteY16" fmla="*/ 0 h 4317889"/>
              <a:gd name="connsiteX17" fmla="*/ 9505489 w 10225137"/>
              <a:gd name="connsiteY17" fmla="*/ 0 h 4317889"/>
              <a:gd name="connsiteX18" fmla="*/ 10225137 w 10225137"/>
              <a:gd name="connsiteY18" fmla="*/ 719648 h 4317889"/>
              <a:gd name="connsiteX19" fmla="*/ 10225137 w 10225137"/>
              <a:gd name="connsiteY19" fmla="*/ 1324153 h 4317889"/>
              <a:gd name="connsiteX20" fmla="*/ 10225137 w 10225137"/>
              <a:gd name="connsiteY20" fmla="*/ 1871085 h 4317889"/>
              <a:gd name="connsiteX21" fmla="*/ 10225137 w 10225137"/>
              <a:gd name="connsiteY21" fmla="*/ 2360446 h 4317889"/>
              <a:gd name="connsiteX22" fmla="*/ 10225137 w 10225137"/>
              <a:gd name="connsiteY22" fmla="*/ 2907379 h 4317889"/>
              <a:gd name="connsiteX23" fmla="*/ 10225137 w 10225137"/>
              <a:gd name="connsiteY23" fmla="*/ 3598241 h 4317889"/>
              <a:gd name="connsiteX24" fmla="*/ 9505489 w 10225137"/>
              <a:gd name="connsiteY24" fmla="*/ 4317889 h 4317889"/>
              <a:gd name="connsiteX25" fmla="*/ 8919766 w 10225137"/>
              <a:gd name="connsiteY25" fmla="*/ 4317889 h 4317889"/>
              <a:gd name="connsiteX26" fmla="*/ 8509760 w 10225137"/>
              <a:gd name="connsiteY26" fmla="*/ 4317889 h 4317889"/>
              <a:gd name="connsiteX27" fmla="*/ 7748321 w 10225137"/>
              <a:gd name="connsiteY27" fmla="*/ 4317889 h 4317889"/>
              <a:gd name="connsiteX28" fmla="*/ 7162598 w 10225137"/>
              <a:gd name="connsiteY28" fmla="*/ 4317889 h 4317889"/>
              <a:gd name="connsiteX29" fmla="*/ 6576875 w 10225137"/>
              <a:gd name="connsiteY29" fmla="*/ 4317889 h 4317889"/>
              <a:gd name="connsiteX30" fmla="*/ 5991153 w 10225137"/>
              <a:gd name="connsiteY30" fmla="*/ 4317889 h 4317889"/>
              <a:gd name="connsiteX31" fmla="*/ 5493288 w 10225137"/>
              <a:gd name="connsiteY31" fmla="*/ 4317889 h 4317889"/>
              <a:gd name="connsiteX32" fmla="*/ 5171141 w 10225137"/>
              <a:gd name="connsiteY32" fmla="*/ 4317889 h 4317889"/>
              <a:gd name="connsiteX33" fmla="*/ 4761135 w 10225137"/>
              <a:gd name="connsiteY33" fmla="*/ 4317889 h 4317889"/>
              <a:gd name="connsiteX34" fmla="*/ 4087554 w 10225137"/>
              <a:gd name="connsiteY34" fmla="*/ 4317889 h 4317889"/>
              <a:gd name="connsiteX35" fmla="*/ 3677548 w 10225137"/>
              <a:gd name="connsiteY35" fmla="*/ 4317889 h 4317889"/>
              <a:gd name="connsiteX36" fmla="*/ 2916108 w 10225137"/>
              <a:gd name="connsiteY36" fmla="*/ 4317889 h 4317889"/>
              <a:gd name="connsiteX37" fmla="*/ 2418244 w 10225137"/>
              <a:gd name="connsiteY37" fmla="*/ 4317889 h 4317889"/>
              <a:gd name="connsiteX38" fmla="*/ 1920380 w 10225137"/>
              <a:gd name="connsiteY38" fmla="*/ 4317889 h 4317889"/>
              <a:gd name="connsiteX39" fmla="*/ 1422515 w 10225137"/>
              <a:gd name="connsiteY39" fmla="*/ 4317889 h 4317889"/>
              <a:gd name="connsiteX40" fmla="*/ 719648 w 10225137"/>
              <a:gd name="connsiteY40" fmla="*/ 4317889 h 4317889"/>
              <a:gd name="connsiteX41" fmla="*/ 0 w 10225137"/>
              <a:gd name="connsiteY41" fmla="*/ 3598241 h 4317889"/>
              <a:gd name="connsiteX42" fmla="*/ 0 w 10225137"/>
              <a:gd name="connsiteY42" fmla="*/ 3080094 h 4317889"/>
              <a:gd name="connsiteX43" fmla="*/ 0 w 10225137"/>
              <a:gd name="connsiteY43" fmla="*/ 2533162 h 4317889"/>
              <a:gd name="connsiteX44" fmla="*/ 0 w 10225137"/>
              <a:gd name="connsiteY44" fmla="*/ 1986229 h 4317889"/>
              <a:gd name="connsiteX45" fmla="*/ 0 w 10225137"/>
              <a:gd name="connsiteY45" fmla="*/ 1410510 h 4317889"/>
              <a:gd name="connsiteX46" fmla="*/ 0 w 10225137"/>
              <a:gd name="connsiteY46" fmla="*/ 719648 h 431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225137" h="4317889" extrusionOk="0">
                <a:moveTo>
                  <a:pt x="0" y="719648"/>
                </a:moveTo>
                <a:cubicBezTo>
                  <a:pt x="-95843" y="277902"/>
                  <a:pt x="320124" y="-25875"/>
                  <a:pt x="719648" y="0"/>
                </a:cubicBezTo>
                <a:cubicBezTo>
                  <a:pt x="856581" y="-7536"/>
                  <a:pt x="1167096" y="13814"/>
                  <a:pt x="1393229" y="0"/>
                </a:cubicBezTo>
                <a:cubicBezTo>
                  <a:pt x="1619362" y="-13814"/>
                  <a:pt x="1777287" y="20656"/>
                  <a:pt x="1978952" y="0"/>
                </a:cubicBezTo>
                <a:cubicBezTo>
                  <a:pt x="2180617" y="-20656"/>
                  <a:pt x="2281371" y="52377"/>
                  <a:pt x="2564675" y="0"/>
                </a:cubicBezTo>
                <a:cubicBezTo>
                  <a:pt x="2847979" y="-52377"/>
                  <a:pt x="2954843" y="56867"/>
                  <a:pt x="3062539" y="0"/>
                </a:cubicBezTo>
                <a:cubicBezTo>
                  <a:pt x="3170235" y="-56867"/>
                  <a:pt x="3356094" y="44799"/>
                  <a:pt x="3648262" y="0"/>
                </a:cubicBezTo>
                <a:cubicBezTo>
                  <a:pt x="3940430" y="-44799"/>
                  <a:pt x="3938845" y="1663"/>
                  <a:pt x="4058268" y="0"/>
                </a:cubicBezTo>
                <a:cubicBezTo>
                  <a:pt x="4177691" y="-1663"/>
                  <a:pt x="4408915" y="33331"/>
                  <a:pt x="4643990" y="0"/>
                </a:cubicBezTo>
                <a:cubicBezTo>
                  <a:pt x="4879065" y="-33331"/>
                  <a:pt x="4918709" y="19229"/>
                  <a:pt x="5053996" y="0"/>
                </a:cubicBezTo>
                <a:cubicBezTo>
                  <a:pt x="5189283" y="-19229"/>
                  <a:pt x="5604197" y="36778"/>
                  <a:pt x="5815436" y="0"/>
                </a:cubicBezTo>
                <a:cubicBezTo>
                  <a:pt x="6026675" y="-36778"/>
                  <a:pt x="6176611" y="44476"/>
                  <a:pt x="6313300" y="0"/>
                </a:cubicBezTo>
                <a:cubicBezTo>
                  <a:pt x="6449989" y="-44476"/>
                  <a:pt x="6554572" y="26345"/>
                  <a:pt x="6635448" y="0"/>
                </a:cubicBezTo>
                <a:cubicBezTo>
                  <a:pt x="6716324" y="-26345"/>
                  <a:pt x="7149232" y="55676"/>
                  <a:pt x="7396887" y="0"/>
                </a:cubicBezTo>
                <a:cubicBezTo>
                  <a:pt x="7644542" y="-55676"/>
                  <a:pt x="7616908" y="24851"/>
                  <a:pt x="7719035" y="0"/>
                </a:cubicBezTo>
                <a:cubicBezTo>
                  <a:pt x="7821162" y="-24851"/>
                  <a:pt x="7940113" y="45020"/>
                  <a:pt x="8129041" y="0"/>
                </a:cubicBezTo>
                <a:cubicBezTo>
                  <a:pt x="8317969" y="-45020"/>
                  <a:pt x="8353749" y="37606"/>
                  <a:pt x="8451188" y="0"/>
                </a:cubicBezTo>
                <a:cubicBezTo>
                  <a:pt x="8548627" y="-37606"/>
                  <a:pt x="9096623" y="84439"/>
                  <a:pt x="9505489" y="0"/>
                </a:cubicBezTo>
                <a:cubicBezTo>
                  <a:pt x="9942221" y="24323"/>
                  <a:pt x="10170096" y="374451"/>
                  <a:pt x="10225137" y="719648"/>
                </a:cubicBezTo>
                <a:cubicBezTo>
                  <a:pt x="10229342" y="958826"/>
                  <a:pt x="10199812" y="1156865"/>
                  <a:pt x="10225137" y="1324153"/>
                </a:cubicBezTo>
                <a:cubicBezTo>
                  <a:pt x="10250462" y="1491441"/>
                  <a:pt x="10199888" y="1621494"/>
                  <a:pt x="10225137" y="1871085"/>
                </a:cubicBezTo>
                <a:cubicBezTo>
                  <a:pt x="10250386" y="2120676"/>
                  <a:pt x="10221161" y="2198732"/>
                  <a:pt x="10225137" y="2360446"/>
                </a:cubicBezTo>
                <a:cubicBezTo>
                  <a:pt x="10229113" y="2522160"/>
                  <a:pt x="10202765" y="2671780"/>
                  <a:pt x="10225137" y="2907379"/>
                </a:cubicBezTo>
                <a:cubicBezTo>
                  <a:pt x="10247509" y="3142978"/>
                  <a:pt x="10197710" y="3375322"/>
                  <a:pt x="10225137" y="3598241"/>
                </a:cubicBezTo>
                <a:cubicBezTo>
                  <a:pt x="10248832" y="4021438"/>
                  <a:pt x="9916430" y="4270452"/>
                  <a:pt x="9505489" y="4317889"/>
                </a:cubicBezTo>
                <a:cubicBezTo>
                  <a:pt x="9264162" y="4331601"/>
                  <a:pt x="9091967" y="4289189"/>
                  <a:pt x="8919766" y="4317889"/>
                </a:cubicBezTo>
                <a:cubicBezTo>
                  <a:pt x="8747565" y="4346589"/>
                  <a:pt x="8593120" y="4273115"/>
                  <a:pt x="8509760" y="4317889"/>
                </a:cubicBezTo>
                <a:cubicBezTo>
                  <a:pt x="8426400" y="4362663"/>
                  <a:pt x="8060181" y="4241145"/>
                  <a:pt x="7748321" y="4317889"/>
                </a:cubicBezTo>
                <a:cubicBezTo>
                  <a:pt x="7436461" y="4394633"/>
                  <a:pt x="7436192" y="4251812"/>
                  <a:pt x="7162598" y="4317889"/>
                </a:cubicBezTo>
                <a:cubicBezTo>
                  <a:pt x="6889004" y="4383966"/>
                  <a:pt x="6798692" y="4309066"/>
                  <a:pt x="6576875" y="4317889"/>
                </a:cubicBezTo>
                <a:cubicBezTo>
                  <a:pt x="6355058" y="4326712"/>
                  <a:pt x="6152255" y="4274430"/>
                  <a:pt x="5991153" y="4317889"/>
                </a:cubicBezTo>
                <a:cubicBezTo>
                  <a:pt x="5830051" y="4361348"/>
                  <a:pt x="5612730" y="4300149"/>
                  <a:pt x="5493288" y="4317889"/>
                </a:cubicBezTo>
                <a:cubicBezTo>
                  <a:pt x="5373847" y="4335629"/>
                  <a:pt x="5297332" y="4306392"/>
                  <a:pt x="5171141" y="4317889"/>
                </a:cubicBezTo>
                <a:cubicBezTo>
                  <a:pt x="5044950" y="4329386"/>
                  <a:pt x="4903387" y="4274458"/>
                  <a:pt x="4761135" y="4317889"/>
                </a:cubicBezTo>
                <a:cubicBezTo>
                  <a:pt x="4618883" y="4361320"/>
                  <a:pt x="4283480" y="4310213"/>
                  <a:pt x="4087554" y="4317889"/>
                </a:cubicBezTo>
                <a:cubicBezTo>
                  <a:pt x="3891628" y="4325565"/>
                  <a:pt x="3878163" y="4272568"/>
                  <a:pt x="3677548" y="4317889"/>
                </a:cubicBezTo>
                <a:cubicBezTo>
                  <a:pt x="3476933" y="4363210"/>
                  <a:pt x="3206368" y="4244972"/>
                  <a:pt x="2916108" y="4317889"/>
                </a:cubicBezTo>
                <a:cubicBezTo>
                  <a:pt x="2625848" y="4390806"/>
                  <a:pt x="2520498" y="4272152"/>
                  <a:pt x="2418244" y="4317889"/>
                </a:cubicBezTo>
                <a:cubicBezTo>
                  <a:pt x="2315990" y="4363626"/>
                  <a:pt x="2050557" y="4313394"/>
                  <a:pt x="1920380" y="4317889"/>
                </a:cubicBezTo>
                <a:cubicBezTo>
                  <a:pt x="1790203" y="4322384"/>
                  <a:pt x="1649599" y="4261284"/>
                  <a:pt x="1422515" y="4317889"/>
                </a:cubicBezTo>
                <a:cubicBezTo>
                  <a:pt x="1195432" y="4374494"/>
                  <a:pt x="894806" y="4260030"/>
                  <a:pt x="719648" y="4317889"/>
                </a:cubicBezTo>
                <a:cubicBezTo>
                  <a:pt x="346607" y="4219095"/>
                  <a:pt x="-82625" y="4067957"/>
                  <a:pt x="0" y="3598241"/>
                </a:cubicBezTo>
                <a:cubicBezTo>
                  <a:pt x="-14287" y="3478758"/>
                  <a:pt x="41868" y="3316678"/>
                  <a:pt x="0" y="3080094"/>
                </a:cubicBezTo>
                <a:cubicBezTo>
                  <a:pt x="-41868" y="2843510"/>
                  <a:pt x="8395" y="2782546"/>
                  <a:pt x="0" y="2533162"/>
                </a:cubicBezTo>
                <a:cubicBezTo>
                  <a:pt x="-8395" y="2283778"/>
                  <a:pt x="14188" y="2186403"/>
                  <a:pt x="0" y="1986229"/>
                </a:cubicBezTo>
                <a:cubicBezTo>
                  <a:pt x="-14188" y="1786055"/>
                  <a:pt x="41116" y="1628039"/>
                  <a:pt x="0" y="1410510"/>
                </a:cubicBezTo>
                <a:cubicBezTo>
                  <a:pt x="-41116" y="1192981"/>
                  <a:pt x="81594" y="880240"/>
                  <a:pt x="0" y="719648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87892" y="1700947"/>
            <a:ext cx="922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3.3</a:t>
            </a:r>
            <a:endParaRPr lang="zh-CN" altLang="en-US" sz="3200" dirty="0"/>
          </a:p>
        </p:txBody>
      </p:sp>
      <p:sp>
        <p:nvSpPr>
          <p:cNvPr id="17" name="流程图: 可选过程 16"/>
          <p:cNvSpPr/>
          <p:nvPr/>
        </p:nvSpPr>
        <p:spPr bwMode="auto">
          <a:xfrm>
            <a:off x="6708890" y="4732784"/>
            <a:ext cx="4348878" cy="907759"/>
          </a:xfrm>
          <a:prstGeom prst="flowChartAlternateProcess">
            <a:avLst/>
          </a:prstGeom>
          <a:solidFill>
            <a:srgbClr val="7030A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0" name="流程图: 可选过程 19"/>
          <p:cNvSpPr/>
          <p:nvPr/>
        </p:nvSpPr>
        <p:spPr bwMode="auto">
          <a:xfrm>
            <a:off x="6710694" y="5985634"/>
            <a:ext cx="4348877" cy="907759"/>
          </a:xfrm>
          <a:prstGeom prst="flowChartAlternateProcess">
            <a:avLst/>
          </a:prstGeom>
          <a:solidFill>
            <a:srgbClr val="7030A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1" name="流程图: 可选过程 20"/>
          <p:cNvSpPr/>
          <p:nvPr/>
        </p:nvSpPr>
        <p:spPr bwMode="auto">
          <a:xfrm>
            <a:off x="1317824" y="3073218"/>
            <a:ext cx="5045603" cy="4323862"/>
          </a:xfrm>
          <a:prstGeom prst="flowChartAlternateProcess">
            <a:avLst/>
          </a:prstGeom>
          <a:solidFill>
            <a:srgbClr val="7030A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1698219" y="3599518"/>
            <a:ext cx="4550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1 3 8  2 7 5 4  9 6 0 8</a:t>
            </a:r>
            <a:endParaRPr lang="zh-CN" altLang="en-US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5"/>
          <p:cNvSpPr txBox="1"/>
          <p:nvPr/>
        </p:nvSpPr>
        <p:spPr>
          <a:xfrm>
            <a:off x="1698219" y="4793504"/>
            <a:ext cx="4550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1 5 9  7 1 4 6  3 0 8 9</a:t>
            </a:r>
            <a:endParaRPr lang="zh-CN" altLang="en-US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6"/>
          <p:cNvSpPr txBox="1"/>
          <p:nvPr/>
        </p:nvSpPr>
        <p:spPr>
          <a:xfrm>
            <a:off x="1698218" y="5987490"/>
            <a:ext cx="4550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1 3 9  2 7 0 4  6 5 9 8</a:t>
            </a:r>
            <a:endParaRPr lang="zh-CN" altLang="en-US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流程图: 可选过程 25"/>
          <p:cNvSpPr/>
          <p:nvPr/>
        </p:nvSpPr>
        <p:spPr bwMode="auto">
          <a:xfrm>
            <a:off x="6704371" y="3453310"/>
            <a:ext cx="4408322" cy="862648"/>
          </a:xfrm>
          <a:prstGeom prst="flowChartAlternateProcess">
            <a:avLst/>
          </a:prstGeom>
          <a:noFill/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lvl="0"/>
            <a:r>
              <a:rPr lang="en-US" altLang="zh-CN" sz="4400" dirty="0">
                <a:solidFill>
                  <a:srgbClr val="0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138 -  2754 - 9608</a:t>
            </a:r>
            <a:endParaRPr lang="zh-CN" altLang="en-US" sz="4400" dirty="0">
              <a:solidFill>
                <a:srgbClr val="00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5"/>
          <p:cNvSpPr txBox="1"/>
          <p:nvPr/>
        </p:nvSpPr>
        <p:spPr>
          <a:xfrm>
            <a:off x="6763816" y="4796811"/>
            <a:ext cx="4348877" cy="77970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bevelT h="127000" prst="convex"/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>
            <a:defPPr>
              <a:defRPr lang="zh-CN"/>
            </a:defPPr>
            <a:lvl1pPr>
              <a:defRPr sz="4400" b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1" dirty="0"/>
              <a:t>159 -  7146 - 3089</a:t>
            </a:r>
            <a:endParaRPr lang="zh-CN" altLang="en-US" b="1" dirty="0"/>
          </a:p>
        </p:txBody>
      </p:sp>
      <p:sp>
        <p:nvSpPr>
          <p:cNvPr id="28" name="文本框 6"/>
          <p:cNvSpPr txBox="1"/>
          <p:nvPr/>
        </p:nvSpPr>
        <p:spPr>
          <a:xfrm>
            <a:off x="6623914" y="6041315"/>
            <a:ext cx="4509791" cy="77970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bevelT h="127000" prst="convex"/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>
            <a:defPPr>
              <a:defRPr lang="zh-CN"/>
            </a:defPPr>
            <a:lvl1pPr>
              <a:defRPr sz="4400" b="0">
                <a:solidFill>
                  <a:schemeClr val="dk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/>
              <a:t> </a:t>
            </a:r>
            <a:r>
              <a:rPr lang="en-US" altLang="zh-CN" b="1" dirty="0"/>
              <a:t>139 -  2704 - 6598</a:t>
            </a:r>
            <a:endParaRPr lang="zh-CN" altLang="en-US" b="1" dirty="0"/>
          </a:p>
        </p:txBody>
      </p:sp>
      <p:sp>
        <p:nvSpPr>
          <p:cNvPr id="30" name="流程图: 可选过程 29"/>
          <p:cNvSpPr/>
          <p:nvPr/>
        </p:nvSpPr>
        <p:spPr bwMode="auto">
          <a:xfrm>
            <a:off x="1389830" y="7679310"/>
            <a:ext cx="10225137" cy="999763"/>
          </a:xfrm>
          <a:prstGeom prst="flowChartAlternateProcess">
            <a:avLst/>
          </a:prstGeom>
          <a:solidFill>
            <a:srgbClr val="7030A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bevelT h="127000" prst="convex"/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2" name="文本框 6"/>
          <p:cNvSpPr txBox="1"/>
          <p:nvPr/>
        </p:nvSpPr>
        <p:spPr>
          <a:xfrm>
            <a:off x="1745940" y="7829128"/>
            <a:ext cx="9894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崔浩的手机号码是</a:t>
            </a:r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1 3 2 6 1 2 3 1 9 4 8</a:t>
            </a:r>
            <a:r>
              <a:rPr lang="zh-CN" altLang="en-US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3" name="矩形 32"/>
          <p:cNvSpPr/>
          <p:nvPr/>
        </p:nvSpPr>
        <p:spPr>
          <a:xfrm>
            <a:off x="6249045" y="8789577"/>
            <a:ext cx="4998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132 -  6123 - 1948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2334928" y="2371767"/>
            <a:ext cx="10288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Chinese, cell phone numbers are often pronounced in the rhythm of "</a:t>
            </a:r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27" grpId="0" animBg="1"/>
      <p:bldP spid="28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605768" y="3567516"/>
            <a:ext cx="9433048" cy="2044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 useBgFill="1">
        <p:nvSpPr>
          <p:cNvPr id="14" name="矩形 13"/>
          <p:cNvSpPr/>
          <p:nvPr/>
        </p:nvSpPr>
        <p:spPr>
          <a:xfrm>
            <a:off x="2829817" y="4524978"/>
            <a:ext cx="7344816" cy="598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>
        <p:nvSpPr>
          <p:cNvPr id="6" name="矩形 5"/>
          <p:cNvSpPr/>
          <p:nvPr/>
        </p:nvSpPr>
        <p:spPr bwMode="auto">
          <a:xfrm>
            <a:off x="1605768" y="3868688"/>
            <a:ext cx="9433048" cy="1441666"/>
          </a:xfrm>
          <a:prstGeom prst="rect">
            <a:avLst/>
          </a:prstGeom>
          <a:solidFill>
            <a:srgbClr val="FF0000">
              <a:alpha val="78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69952" y="3868685"/>
            <a:ext cx="7704681" cy="144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二、复习热身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可选过程 17"/>
          <p:cNvSpPr/>
          <p:nvPr/>
        </p:nvSpPr>
        <p:spPr bwMode="auto">
          <a:xfrm>
            <a:off x="3331530" y="3652664"/>
            <a:ext cx="6192688" cy="4317889"/>
          </a:xfrm>
          <a:custGeom>
            <a:avLst/>
            <a:gdLst>
              <a:gd name="connsiteX0" fmla="*/ 0 w 10225137"/>
              <a:gd name="connsiteY0" fmla="*/ 719648 h 4317889"/>
              <a:gd name="connsiteX1" fmla="*/ 719648 w 10225137"/>
              <a:gd name="connsiteY1" fmla="*/ 0 h 4317889"/>
              <a:gd name="connsiteX2" fmla="*/ 1393229 w 10225137"/>
              <a:gd name="connsiteY2" fmla="*/ 0 h 4317889"/>
              <a:gd name="connsiteX3" fmla="*/ 1978952 w 10225137"/>
              <a:gd name="connsiteY3" fmla="*/ 0 h 4317889"/>
              <a:gd name="connsiteX4" fmla="*/ 2564675 w 10225137"/>
              <a:gd name="connsiteY4" fmla="*/ 0 h 4317889"/>
              <a:gd name="connsiteX5" fmla="*/ 3062539 w 10225137"/>
              <a:gd name="connsiteY5" fmla="*/ 0 h 4317889"/>
              <a:gd name="connsiteX6" fmla="*/ 3648262 w 10225137"/>
              <a:gd name="connsiteY6" fmla="*/ 0 h 4317889"/>
              <a:gd name="connsiteX7" fmla="*/ 4058268 w 10225137"/>
              <a:gd name="connsiteY7" fmla="*/ 0 h 4317889"/>
              <a:gd name="connsiteX8" fmla="*/ 4643990 w 10225137"/>
              <a:gd name="connsiteY8" fmla="*/ 0 h 4317889"/>
              <a:gd name="connsiteX9" fmla="*/ 5053996 w 10225137"/>
              <a:gd name="connsiteY9" fmla="*/ 0 h 4317889"/>
              <a:gd name="connsiteX10" fmla="*/ 5815436 w 10225137"/>
              <a:gd name="connsiteY10" fmla="*/ 0 h 4317889"/>
              <a:gd name="connsiteX11" fmla="*/ 6313300 w 10225137"/>
              <a:gd name="connsiteY11" fmla="*/ 0 h 4317889"/>
              <a:gd name="connsiteX12" fmla="*/ 6635448 w 10225137"/>
              <a:gd name="connsiteY12" fmla="*/ 0 h 4317889"/>
              <a:gd name="connsiteX13" fmla="*/ 7396887 w 10225137"/>
              <a:gd name="connsiteY13" fmla="*/ 0 h 4317889"/>
              <a:gd name="connsiteX14" fmla="*/ 7719035 w 10225137"/>
              <a:gd name="connsiteY14" fmla="*/ 0 h 4317889"/>
              <a:gd name="connsiteX15" fmla="*/ 8129041 w 10225137"/>
              <a:gd name="connsiteY15" fmla="*/ 0 h 4317889"/>
              <a:gd name="connsiteX16" fmla="*/ 8451188 w 10225137"/>
              <a:gd name="connsiteY16" fmla="*/ 0 h 4317889"/>
              <a:gd name="connsiteX17" fmla="*/ 9505489 w 10225137"/>
              <a:gd name="connsiteY17" fmla="*/ 0 h 4317889"/>
              <a:gd name="connsiteX18" fmla="*/ 10225137 w 10225137"/>
              <a:gd name="connsiteY18" fmla="*/ 719648 h 4317889"/>
              <a:gd name="connsiteX19" fmla="*/ 10225137 w 10225137"/>
              <a:gd name="connsiteY19" fmla="*/ 1324153 h 4317889"/>
              <a:gd name="connsiteX20" fmla="*/ 10225137 w 10225137"/>
              <a:gd name="connsiteY20" fmla="*/ 1871085 h 4317889"/>
              <a:gd name="connsiteX21" fmla="*/ 10225137 w 10225137"/>
              <a:gd name="connsiteY21" fmla="*/ 2360446 h 4317889"/>
              <a:gd name="connsiteX22" fmla="*/ 10225137 w 10225137"/>
              <a:gd name="connsiteY22" fmla="*/ 2907379 h 4317889"/>
              <a:gd name="connsiteX23" fmla="*/ 10225137 w 10225137"/>
              <a:gd name="connsiteY23" fmla="*/ 3598241 h 4317889"/>
              <a:gd name="connsiteX24" fmla="*/ 9505489 w 10225137"/>
              <a:gd name="connsiteY24" fmla="*/ 4317889 h 4317889"/>
              <a:gd name="connsiteX25" fmla="*/ 8919766 w 10225137"/>
              <a:gd name="connsiteY25" fmla="*/ 4317889 h 4317889"/>
              <a:gd name="connsiteX26" fmla="*/ 8509760 w 10225137"/>
              <a:gd name="connsiteY26" fmla="*/ 4317889 h 4317889"/>
              <a:gd name="connsiteX27" fmla="*/ 7748321 w 10225137"/>
              <a:gd name="connsiteY27" fmla="*/ 4317889 h 4317889"/>
              <a:gd name="connsiteX28" fmla="*/ 7162598 w 10225137"/>
              <a:gd name="connsiteY28" fmla="*/ 4317889 h 4317889"/>
              <a:gd name="connsiteX29" fmla="*/ 6576875 w 10225137"/>
              <a:gd name="connsiteY29" fmla="*/ 4317889 h 4317889"/>
              <a:gd name="connsiteX30" fmla="*/ 5991153 w 10225137"/>
              <a:gd name="connsiteY30" fmla="*/ 4317889 h 4317889"/>
              <a:gd name="connsiteX31" fmla="*/ 5493288 w 10225137"/>
              <a:gd name="connsiteY31" fmla="*/ 4317889 h 4317889"/>
              <a:gd name="connsiteX32" fmla="*/ 5171141 w 10225137"/>
              <a:gd name="connsiteY32" fmla="*/ 4317889 h 4317889"/>
              <a:gd name="connsiteX33" fmla="*/ 4761135 w 10225137"/>
              <a:gd name="connsiteY33" fmla="*/ 4317889 h 4317889"/>
              <a:gd name="connsiteX34" fmla="*/ 4087554 w 10225137"/>
              <a:gd name="connsiteY34" fmla="*/ 4317889 h 4317889"/>
              <a:gd name="connsiteX35" fmla="*/ 3677548 w 10225137"/>
              <a:gd name="connsiteY35" fmla="*/ 4317889 h 4317889"/>
              <a:gd name="connsiteX36" fmla="*/ 2916108 w 10225137"/>
              <a:gd name="connsiteY36" fmla="*/ 4317889 h 4317889"/>
              <a:gd name="connsiteX37" fmla="*/ 2418244 w 10225137"/>
              <a:gd name="connsiteY37" fmla="*/ 4317889 h 4317889"/>
              <a:gd name="connsiteX38" fmla="*/ 1920380 w 10225137"/>
              <a:gd name="connsiteY38" fmla="*/ 4317889 h 4317889"/>
              <a:gd name="connsiteX39" fmla="*/ 1422515 w 10225137"/>
              <a:gd name="connsiteY39" fmla="*/ 4317889 h 4317889"/>
              <a:gd name="connsiteX40" fmla="*/ 719648 w 10225137"/>
              <a:gd name="connsiteY40" fmla="*/ 4317889 h 4317889"/>
              <a:gd name="connsiteX41" fmla="*/ 0 w 10225137"/>
              <a:gd name="connsiteY41" fmla="*/ 3598241 h 4317889"/>
              <a:gd name="connsiteX42" fmla="*/ 0 w 10225137"/>
              <a:gd name="connsiteY42" fmla="*/ 3080094 h 4317889"/>
              <a:gd name="connsiteX43" fmla="*/ 0 w 10225137"/>
              <a:gd name="connsiteY43" fmla="*/ 2533162 h 4317889"/>
              <a:gd name="connsiteX44" fmla="*/ 0 w 10225137"/>
              <a:gd name="connsiteY44" fmla="*/ 1986229 h 4317889"/>
              <a:gd name="connsiteX45" fmla="*/ 0 w 10225137"/>
              <a:gd name="connsiteY45" fmla="*/ 1410510 h 4317889"/>
              <a:gd name="connsiteX46" fmla="*/ 0 w 10225137"/>
              <a:gd name="connsiteY46" fmla="*/ 719648 h 431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225137" h="4317889" extrusionOk="0">
                <a:moveTo>
                  <a:pt x="0" y="719648"/>
                </a:moveTo>
                <a:cubicBezTo>
                  <a:pt x="-95843" y="277902"/>
                  <a:pt x="320124" y="-25875"/>
                  <a:pt x="719648" y="0"/>
                </a:cubicBezTo>
                <a:cubicBezTo>
                  <a:pt x="856581" y="-7536"/>
                  <a:pt x="1167096" y="13814"/>
                  <a:pt x="1393229" y="0"/>
                </a:cubicBezTo>
                <a:cubicBezTo>
                  <a:pt x="1619362" y="-13814"/>
                  <a:pt x="1777287" y="20656"/>
                  <a:pt x="1978952" y="0"/>
                </a:cubicBezTo>
                <a:cubicBezTo>
                  <a:pt x="2180617" y="-20656"/>
                  <a:pt x="2281371" y="52377"/>
                  <a:pt x="2564675" y="0"/>
                </a:cubicBezTo>
                <a:cubicBezTo>
                  <a:pt x="2847979" y="-52377"/>
                  <a:pt x="2954843" y="56867"/>
                  <a:pt x="3062539" y="0"/>
                </a:cubicBezTo>
                <a:cubicBezTo>
                  <a:pt x="3170235" y="-56867"/>
                  <a:pt x="3356094" y="44799"/>
                  <a:pt x="3648262" y="0"/>
                </a:cubicBezTo>
                <a:cubicBezTo>
                  <a:pt x="3940430" y="-44799"/>
                  <a:pt x="3938845" y="1663"/>
                  <a:pt x="4058268" y="0"/>
                </a:cubicBezTo>
                <a:cubicBezTo>
                  <a:pt x="4177691" y="-1663"/>
                  <a:pt x="4408915" y="33331"/>
                  <a:pt x="4643990" y="0"/>
                </a:cubicBezTo>
                <a:cubicBezTo>
                  <a:pt x="4879065" y="-33331"/>
                  <a:pt x="4918709" y="19229"/>
                  <a:pt x="5053996" y="0"/>
                </a:cubicBezTo>
                <a:cubicBezTo>
                  <a:pt x="5189283" y="-19229"/>
                  <a:pt x="5604197" y="36778"/>
                  <a:pt x="5815436" y="0"/>
                </a:cubicBezTo>
                <a:cubicBezTo>
                  <a:pt x="6026675" y="-36778"/>
                  <a:pt x="6176611" y="44476"/>
                  <a:pt x="6313300" y="0"/>
                </a:cubicBezTo>
                <a:cubicBezTo>
                  <a:pt x="6449989" y="-44476"/>
                  <a:pt x="6554572" y="26345"/>
                  <a:pt x="6635448" y="0"/>
                </a:cubicBezTo>
                <a:cubicBezTo>
                  <a:pt x="6716324" y="-26345"/>
                  <a:pt x="7149232" y="55676"/>
                  <a:pt x="7396887" y="0"/>
                </a:cubicBezTo>
                <a:cubicBezTo>
                  <a:pt x="7644542" y="-55676"/>
                  <a:pt x="7616908" y="24851"/>
                  <a:pt x="7719035" y="0"/>
                </a:cubicBezTo>
                <a:cubicBezTo>
                  <a:pt x="7821162" y="-24851"/>
                  <a:pt x="7940113" y="45020"/>
                  <a:pt x="8129041" y="0"/>
                </a:cubicBezTo>
                <a:cubicBezTo>
                  <a:pt x="8317969" y="-45020"/>
                  <a:pt x="8353749" y="37606"/>
                  <a:pt x="8451188" y="0"/>
                </a:cubicBezTo>
                <a:cubicBezTo>
                  <a:pt x="8548627" y="-37606"/>
                  <a:pt x="9096623" y="84439"/>
                  <a:pt x="9505489" y="0"/>
                </a:cubicBezTo>
                <a:cubicBezTo>
                  <a:pt x="9942221" y="24323"/>
                  <a:pt x="10170096" y="374451"/>
                  <a:pt x="10225137" y="719648"/>
                </a:cubicBezTo>
                <a:cubicBezTo>
                  <a:pt x="10229342" y="958826"/>
                  <a:pt x="10199812" y="1156865"/>
                  <a:pt x="10225137" y="1324153"/>
                </a:cubicBezTo>
                <a:cubicBezTo>
                  <a:pt x="10250462" y="1491441"/>
                  <a:pt x="10199888" y="1621494"/>
                  <a:pt x="10225137" y="1871085"/>
                </a:cubicBezTo>
                <a:cubicBezTo>
                  <a:pt x="10250386" y="2120676"/>
                  <a:pt x="10221161" y="2198732"/>
                  <a:pt x="10225137" y="2360446"/>
                </a:cubicBezTo>
                <a:cubicBezTo>
                  <a:pt x="10229113" y="2522160"/>
                  <a:pt x="10202765" y="2671780"/>
                  <a:pt x="10225137" y="2907379"/>
                </a:cubicBezTo>
                <a:cubicBezTo>
                  <a:pt x="10247509" y="3142978"/>
                  <a:pt x="10197710" y="3375322"/>
                  <a:pt x="10225137" y="3598241"/>
                </a:cubicBezTo>
                <a:cubicBezTo>
                  <a:pt x="10248832" y="4021438"/>
                  <a:pt x="9916430" y="4270452"/>
                  <a:pt x="9505489" y="4317889"/>
                </a:cubicBezTo>
                <a:cubicBezTo>
                  <a:pt x="9264162" y="4331601"/>
                  <a:pt x="9091967" y="4289189"/>
                  <a:pt x="8919766" y="4317889"/>
                </a:cubicBezTo>
                <a:cubicBezTo>
                  <a:pt x="8747565" y="4346589"/>
                  <a:pt x="8593120" y="4273115"/>
                  <a:pt x="8509760" y="4317889"/>
                </a:cubicBezTo>
                <a:cubicBezTo>
                  <a:pt x="8426400" y="4362663"/>
                  <a:pt x="8060181" y="4241145"/>
                  <a:pt x="7748321" y="4317889"/>
                </a:cubicBezTo>
                <a:cubicBezTo>
                  <a:pt x="7436461" y="4394633"/>
                  <a:pt x="7436192" y="4251812"/>
                  <a:pt x="7162598" y="4317889"/>
                </a:cubicBezTo>
                <a:cubicBezTo>
                  <a:pt x="6889004" y="4383966"/>
                  <a:pt x="6798692" y="4309066"/>
                  <a:pt x="6576875" y="4317889"/>
                </a:cubicBezTo>
                <a:cubicBezTo>
                  <a:pt x="6355058" y="4326712"/>
                  <a:pt x="6152255" y="4274430"/>
                  <a:pt x="5991153" y="4317889"/>
                </a:cubicBezTo>
                <a:cubicBezTo>
                  <a:pt x="5830051" y="4361348"/>
                  <a:pt x="5612730" y="4300149"/>
                  <a:pt x="5493288" y="4317889"/>
                </a:cubicBezTo>
                <a:cubicBezTo>
                  <a:pt x="5373847" y="4335629"/>
                  <a:pt x="5297332" y="4306392"/>
                  <a:pt x="5171141" y="4317889"/>
                </a:cubicBezTo>
                <a:cubicBezTo>
                  <a:pt x="5044950" y="4329386"/>
                  <a:pt x="4903387" y="4274458"/>
                  <a:pt x="4761135" y="4317889"/>
                </a:cubicBezTo>
                <a:cubicBezTo>
                  <a:pt x="4618883" y="4361320"/>
                  <a:pt x="4283480" y="4310213"/>
                  <a:pt x="4087554" y="4317889"/>
                </a:cubicBezTo>
                <a:cubicBezTo>
                  <a:pt x="3891628" y="4325565"/>
                  <a:pt x="3878163" y="4272568"/>
                  <a:pt x="3677548" y="4317889"/>
                </a:cubicBezTo>
                <a:cubicBezTo>
                  <a:pt x="3476933" y="4363210"/>
                  <a:pt x="3206368" y="4244972"/>
                  <a:pt x="2916108" y="4317889"/>
                </a:cubicBezTo>
                <a:cubicBezTo>
                  <a:pt x="2625848" y="4390806"/>
                  <a:pt x="2520498" y="4272152"/>
                  <a:pt x="2418244" y="4317889"/>
                </a:cubicBezTo>
                <a:cubicBezTo>
                  <a:pt x="2315990" y="4363626"/>
                  <a:pt x="2050557" y="4313394"/>
                  <a:pt x="1920380" y="4317889"/>
                </a:cubicBezTo>
                <a:cubicBezTo>
                  <a:pt x="1790203" y="4322384"/>
                  <a:pt x="1649599" y="4261284"/>
                  <a:pt x="1422515" y="4317889"/>
                </a:cubicBezTo>
                <a:cubicBezTo>
                  <a:pt x="1195432" y="4374494"/>
                  <a:pt x="894806" y="4260030"/>
                  <a:pt x="719648" y="4317889"/>
                </a:cubicBezTo>
                <a:cubicBezTo>
                  <a:pt x="346607" y="4219095"/>
                  <a:pt x="-82625" y="4067957"/>
                  <a:pt x="0" y="3598241"/>
                </a:cubicBezTo>
                <a:cubicBezTo>
                  <a:pt x="-14287" y="3478758"/>
                  <a:pt x="41868" y="3316678"/>
                  <a:pt x="0" y="3080094"/>
                </a:cubicBezTo>
                <a:cubicBezTo>
                  <a:pt x="-41868" y="2843510"/>
                  <a:pt x="8395" y="2782546"/>
                  <a:pt x="0" y="2533162"/>
                </a:cubicBezTo>
                <a:cubicBezTo>
                  <a:pt x="-8395" y="2283778"/>
                  <a:pt x="14188" y="2186403"/>
                  <a:pt x="0" y="1986229"/>
                </a:cubicBezTo>
                <a:cubicBezTo>
                  <a:pt x="-14188" y="1786055"/>
                  <a:pt x="41116" y="1628039"/>
                  <a:pt x="0" y="1410510"/>
                </a:cubicBezTo>
                <a:cubicBezTo>
                  <a:pt x="-41116" y="1192981"/>
                  <a:pt x="81594" y="880240"/>
                  <a:pt x="0" y="719648"/>
                </a:cubicBezTo>
                <a:close/>
              </a:path>
            </a:pathLst>
          </a:custGeom>
          <a:solidFill>
            <a:srgbClr val="7030A0">
              <a:alpha val="34000"/>
            </a:srgbClr>
          </a:solidFill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 charset="0"/>
            </a:endParaRPr>
          </a:p>
        </p:txBody>
      </p:sp>
      <p:sp>
        <p:nvSpPr>
          <p:cNvPr id="8" name="流程图: 可选过程 7"/>
          <p:cNvSpPr/>
          <p:nvPr/>
        </p:nvSpPr>
        <p:spPr bwMode="auto">
          <a:xfrm>
            <a:off x="4169575" y="4537690"/>
            <a:ext cx="4348879" cy="1032907"/>
          </a:xfrm>
          <a:prstGeom prst="flowChartAlternateProcess">
            <a:avLst/>
          </a:prstGeom>
          <a:solidFill>
            <a:srgbClr val="7030A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8866-1314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64500" y="1255664"/>
            <a:ext cx="1370428" cy="1449694"/>
            <a:chOff x="1446031" y="1671222"/>
            <a:chExt cx="3960000" cy="3960000"/>
          </a:xfrm>
        </p:grpSpPr>
        <p:sp>
          <p:nvSpPr>
            <p:cNvPr id="13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709674" y="140638"/>
                    <a:pt x="2353019" y="-60351"/>
                    <a:pt x="3960000" y="0"/>
                  </a:cubicBezTo>
                  <a:cubicBezTo>
                    <a:pt x="4115434" y="1543970"/>
                    <a:pt x="3931135" y="2462099"/>
                    <a:pt x="3960000" y="3960000"/>
                  </a:cubicBezTo>
                  <a:cubicBezTo>
                    <a:pt x="3348392" y="3983228"/>
                    <a:pt x="1394636" y="3845371"/>
                    <a:pt x="0" y="3960000"/>
                  </a:cubicBezTo>
                  <a:cubicBezTo>
                    <a:pt x="105391" y="3018174"/>
                    <a:pt x="164571" y="73287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087076" y="-123487"/>
                    <a:pt x="3162550" y="-85167"/>
                    <a:pt x="3960000" y="0"/>
                  </a:cubicBezTo>
                  <a:cubicBezTo>
                    <a:pt x="3966002" y="1880914"/>
                    <a:pt x="4058803" y="2776135"/>
                    <a:pt x="3960000" y="3960000"/>
                  </a:cubicBezTo>
                  <a:cubicBezTo>
                    <a:pt x="3342597" y="3953009"/>
                    <a:pt x="1768992" y="3860825"/>
                    <a:pt x="0" y="3960000"/>
                  </a:cubicBezTo>
                  <a:cubicBezTo>
                    <a:pt x="-126107" y="2218724"/>
                    <a:pt x="-6351" y="1278147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74486"/>
                </a:solidFill>
                <a:effectLst/>
                <a:uLnTx/>
                <a:uFillTx/>
                <a:latin typeface="Helvetica Neue"/>
                <a:sym typeface="Helvetica Neue" charset="0"/>
              </a:endParaRPr>
            </a:p>
          </p:txBody>
        </p:sp>
        <p:sp>
          <p:nvSpPr>
            <p:cNvPr id="14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665951" y="20170"/>
                    <a:pt x="2093140" y="55020"/>
                    <a:pt x="2479643" y="0"/>
                  </a:cubicBezTo>
                  <a:cubicBezTo>
                    <a:pt x="2479657" y="663664"/>
                    <a:pt x="2459044" y="2154204"/>
                    <a:pt x="2479643" y="2479643"/>
                  </a:cubicBezTo>
                  <a:cubicBezTo>
                    <a:pt x="1719725" y="2471211"/>
                    <a:pt x="1025415" y="2459940"/>
                    <a:pt x="0" y="2479643"/>
                  </a:cubicBezTo>
                  <a:cubicBezTo>
                    <a:pt x="-112040" y="1979065"/>
                    <a:pt x="-5653" y="340208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829102" y="-61675"/>
                    <a:pt x="2037272" y="-150338"/>
                    <a:pt x="2479643" y="0"/>
                  </a:cubicBezTo>
                  <a:cubicBezTo>
                    <a:pt x="2607858" y="433697"/>
                    <a:pt x="2425386" y="1295984"/>
                    <a:pt x="2479643" y="2479643"/>
                  </a:cubicBezTo>
                  <a:cubicBezTo>
                    <a:pt x="1846524" y="2517681"/>
                    <a:pt x="1074693" y="2335784"/>
                    <a:pt x="0" y="2479643"/>
                  </a:cubicBezTo>
                  <a:cubicBezTo>
                    <a:pt x="-116111" y="2220974"/>
                    <a:pt x="2175" y="58504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74486"/>
                </a:solidFill>
                <a:effectLst/>
                <a:uLnTx/>
                <a:uFillTx/>
                <a:latin typeface="Helvetica Neue"/>
                <a:sym typeface="Helvetica Neue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037904" y="1519903"/>
            <a:ext cx="9894562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 charset="0"/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269197" y="1492424"/>
            <a:ext cx="6478898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marL="0" marR="0" lvl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Helvetica Neue Medium" charset="0"/>
              </a:rPr>
              <a:t>汉语中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Helvetica Neue Medium" charset="0"/>
              </a:rPr>
              <a:t>电话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Helvetica Neue Medium" charset="0"/>
              </a:rPr>
              <a:t>号码怎么说？</a:t>
            </a:r>
            <a:endParaRPr kumimoji="0" lang="zh-C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Helvetica Neue Medium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96147" y="1700947"/>
            <a:ext cx="913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sym typeface="Helvetica Neue" charset="0"/>
              </a:rPr>
              <a:t>3.3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sym typeface="Helvetica Neue" charset="0"/>
            </a:endParaRPr>
          </a:p>
        </p:txBody>
      </p:sp>
      <p:sp>
        <p:nvSpPr>
          <p:cNvPr id="25" name="流程图: 可选过程 24"/>
          <p:cNvSpPr/>
          <p:nvPr/>
        </p:nvSpPr>
        <p:spPr bwMode="auto">
          <a:xfrm>
            <a:off x="4169576" y="6055211"/>
            <a:ext cx="4348879" cy="1032907"/>
          </a:xfrm>
          <a:prstGeom prst="flowChartAlternateProcess">
            <a:avLst/>
          </a:prstGeom>
          <a:solidFill>
            <a:srgbClr val="7030A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algn="ctr" eaLnBrk="1"/>
            <a:r>
              <a:rPr lang="en-US" altLang="zh-C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8866-5200</a:t>
            </a:r>
            <a:endParaRPr lang="zh-CN" altLang="en-US" sz="5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18624" y="1607403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Helvetica Neue" charset="0"/>
              </a:rPr>
              <a:t>44</a:t>
            </a:r>
            <a:endParaRPr kumimoji="0" lang="zh-C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Helvetica Neu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可选过程 15"/>
          <p:cNvSpPr/>
          <p:nvPr/>
        </p:nvSpPr>
        <p:spPr bwMode="auto">
          <a:xfrm>
            <a:off x="1398973" y="3533744"/>
            <a:ext cx="10797243" cy="5098984"/>
          </a:xfrm>
          <a:prstGeom prst="flowChartAlternateProcess">
            <a:avLst/>
          </a:prstGeom>
          <a:solidFill>
            <a:schemeClr val="accent2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99524" y="1266866"/>
            <a:ext cx="1874484" cy="1809734"/>
            <a:chOff x="1446031" y="1671222"/>
            <a:chExt cx="3960000" cy="3960000"/>
          </a:xfrm>
        </p:grpSpPr>
        <p:sp>
          <p:nvSpPr>
            <p:cNvPr id="6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825009" y="164444"/>
                    <a:pt x="2670912" y="97237"/>
                    <a:pt x="3960000" y="0"/>
                  </a:cubicBezTo>
                  <a:cubicBezTo>
                    <a:pt x="3957478" y="1650441"/>
                    <a:pt x="4096255" y="3234689"/>
                    <a:pt x="3960000" y="3960000"/>
                  </a:cubicBezTo>
                  <a:cubicBezTo>
                    <a:pt x="3563693" y="3862916"/>
                    <a:pt x="1589430" y="3883192"/>
                    <a:pt x="0" y="3960000"/>
                  </a:cubicBezTo>
                  <a:cubicBezTo>
                    <a:pt x="-106429" y="2404413"/>
                    <a:pt x="-138329" y="182077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696506" y="-114129"/>
                    <a:pt x="2606690" y="-73040"/>
                    <a:pt x="3960000" y="0"/>
                  </a:cubicBezTo>
                  <a:cubicBezTo>
                    <a:pt x="3892370" y="1876251"/>
                    <a:pt x="3913676" y="3472364"/>
                    <a:pt x="3960000" y="3960000"/>
                  </a:cubicBezTo>
                  <a:cubicBezTo>
                    <a:pt x="2204498" y="3961262"/>
                    <a:pt x="1543697" y="4077864"/>
                    <a:pt x="0" y="3960000"/>
                  </a:cubicBezTo>
                  <a:cubicBezTo>
                    <a:pt x="105263" y="2327109"/>
                    <a:pt x="89155" y="164829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75384" y="59997"/>
                    <a:pt x="1554092" y="165609"/>
                    <a:pt x="2479643" y="0"/>
                  </a:cubicBezTo>
                  <a:cubicBezTo>
                    <a:pt x="2542170" y="435124"/>
                    <a:pt x="2460686" y="1724170"/>
                    <a:pt x="2479643" y="2479643"/>
                  </a:cubicBezTo>
                  <a:cubicBezTo>
                    <a:pt x="1721483" y="2598230"/>
                    <a:pt x="457090" y="2569240"/>
                    <a:pt x="0" y="2479643"/>
                  </a:cubicBezTo>
                  <a:cubicBezTo>
                    <a:pt x="-51487" y="1726865"/>
                    <a:pt x="114833" y="106490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796908" y="137840"/>
                    <a:pt x="1413298" y="-78556"/>
                    <a:pt x="2479643" y="0"/>
                  </a:cubicBezTo>
                  <a:cubicBezTo>
                    <a:pt x="2357602" y="414899"/>
                    <a:pt x="2375048" y="1836398"/>
                    <a:pt x="2479643" y="2479643"/>
                  </a:cubicBezTo>
                  <a:cubicBezTo>
                    <a:pt x="1775622" y="2357521"/>
                    <a:pt x="1195330" y="2390233"/>
                    <a:pt x="0" y="2479643"/>
                  </a:cubicBezTo>
                  <a:cubicBezTo>
                    <a:pt x="104164" y="1822644"/>
                    <a:pt x="-10093" y="46008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561062" y="1528316"/>
            <a:ext cx="9845994" cy="118824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流程图: 可选过程 17"/>
          <p:cNvSpPr/>
          <p:nvPr/>
        </p:nvSpPr>
        <p:spPr bwMode="auto">
          <a:xfrm>
            <a:off x="3982120" y="3566309"/>
            <a:ext cx="8214097" cy="5066419"/>
          </a:xfrm>
          <a:custGeom>
            <a:avLst/>
            <a:gdLst>
              <a:gd name="connsiteX0" fmla="*/ 0 w 8214097"/>
              <a:gd name="connsiteY0" fmla="*/ 844403 h 5066419"/>
              <a:gd name="connsiteX1" fmla="*/ 844403 w 8214097"/>
              <a:gd name="connsiteY1" fmla="*/ 0 h 5066419"/>
              <a:gd name="connsiteX2" fmla="*/ 1502864 w 8214097"/>
              <a:gd name="connsiteY2" fmla="*/ 0 h 5066419"/>
              <a:gd name="connsiteX3" fmla="*/ 2096072 w 8214097"/>
              <a:gd name="connsiteY3" fmla="*/ 0 h 5066419"/>
              <a:gd name="connsiteX4" fmla="*/ 2689281 w 8214097"/>
              <a:gd name="connsiteY4" fmla="*/ 0 h 5066419"/>
              <a:gd name="connsiteX5" fmla="*/ 3217236 w 8214097"/>
              <a:gd name="connsiteY5" fmla="*/ 0 h 5066419"/>
              <a:gd name="connsiteX6" fmla="*/ 3810444 w 8214097"/>
              <a:gd name="connsiteY6" fmla="*/ 0 h 5066419"/>
              <a:gd name="connsiteX7" fmla="*/ 4273147 w 8214097"/>
              <a:gd name="connsiteY7" fmla="*/ 0 h 5066419"/>
              <a:gd name="connsiteX8" fmla="*/ 4866355 w 8214097"/>
              <a:gd name="connsiteY8" fmla="*/ 0 h 5066419"/>
              <a:gd name="connsiteX9" fmla="*/ 5329058 w 8214097"/>
              <a:gd name="connsiteY9" fmla="*/ 0 h 5066419"/>
              <a:gd name="connsiteX10" fmla="*/ 6052772 w 8214097"/>
              <a:gd name="connsiteY10" fmla="*/ 0 h 5066419"/>
              <a:gd name="connsiteX11" fmla="*/ 6580727 w 8214097"/>
              <a:gd name="connsiteY11" fmla="*/ 0 h 5066419"/>
              <a:gd name="connsiteX12" fmla="*/ 7369694 w 8214097"/>
              <a:gd name="connsiteY12" fmla="*/ 0 h 5066419"/>
              <a:gd name="connsiteX13" fmla="*/ 8214097 w 8214097"/>
              <a:gd name="connsiteY13" fmla="*/ 844403 h 5066419"/>
              <a:gd name="connsiteX14" fmla="*/ 8214097 w 8214097"/>
              <a:gd name="connsiteY14" fmla="*/ 1339786 h 5066419"/>
              <a:gd name="connsiteX15" fmla="*/ 8214097 w 8214097"/>
              <a:gd name="connsiteY15" fmla="*/ 1801393 h 5066419"/>
              <a:gd name="connsiteX16" fmla="*/ 8214097 w 8214097"/>
              <a:gd name="connsiteY16" fmla="*/ 2431881 h 5066419"/>
              <a:gd name="connsiteX17" fmla="*/ 8214097 w 8214097"/>
              <a:gd name="connsiteY17" fmla="*/ 3028593 h 5066419"/>
              <a:gd name="connsiteX18" fmla="*/ 8214097 w 8214097"/>
              <a:gd name="connsiteY18" fmla="*/ 3591528 h 5066419"/>
              <a:gd name="connsiteX19" fmla="*/ 8214097 w 8214097"/>
              <a:gd name="connsiteY19" fmla="*/ 4222016 h 5066419"/>
              <a:gd name="connsiteX20" fmla="*/ 7369694 w 8214097"/>
              <a:gd name="connsiteY20" fmla="*/ 5066419 h 5066419"/>
              <a:gd name="connsiteX21" fmla="*/ 6711233 w 8214097"/>
              <a:gd name="connsiteY21" fmla="*/ 5066419 h 5066419"/>
              <a:gd name="connsiteX22" fmla="*/ 5987519 w 8214097"/>
              <a:gd name="connsiteY22" fmla="*/ 5066419 h 5066419"/>
              <a:gd name="connsiteX23" fmla="*/ 5459563 w 8214097"/>
              <a:gd name="connsiteY23" fmla="*/ 5066419 h 5066419"/>
              <a:gd name="connsiteX24" fmla="*/ 4996861 w 8214097"/>
              <a:gd name="connsiteY24" fmla="*/ 5066419 h 5066419"/>
              <a:gd name="connsiteX25" fmla="*/ 4338400 w 8214097"/>
              <a:gd name="connsiteY25" fmla="*/ 5066419 h 5066419"/>
              <a:gd name="connsiteX26" fmla="*/ 3875697 w 8214097"/>
              <a:gd name="connsiteY26" fmla="*/ 5066419 h 5066419"/>
              <a:gd name="connsiteX27" fmla="*/ 3151983 w 8214097"/>
              <a:gd name="connsiteY27" fmla="*/ 5066419 h 5066419"/>
              <a:gd name="connsiteX28" fmla="*/ 2558775 w 8214097"/>
              <a:gd name="connsiteY28" fmla="*/ 5066419 h 5066419"/>
              <a:gd name="connsiteX29" fmla="*/ 1965567 w 8214097"/>
              <a:gd name="connsiteY29" fmla="*/ 5066419 h 5066419"/>
              <a:gd name="connsiteX30" fmla="*/ 1372358 w 8214097"/>
              <a:gd name="connsiteY30" fmla="*/ 5066419 h 5066419"/>
              <a:gd name="connsiteX31" fmla="*/ 844403 w 8214097"/>
              <a:gd name="connsiteY31" fmla="*/ 5066419 h 5066419"/>
              <a:gd name="connsiteX32" fmla="*/ 0 w 8214097"/>
              <a:gd name="connsiteY32" fmla="*/ 4222016 h 5066419"/>
              <a:gd name="connsiteX33" fmla="*/ 0 w 8214097"/>
              <a:gd name="connsiteY33" fmla="*/ 3659081 h 5066419"/>
              <a:gd name="connsiteX34" fmla="*/ 0 w 8214097"/>
              <a:gd name="connsiteY34" fmla="*/ 3163697 h 5066419"/>
              <a:gd name="connsiteX35" fmla="*/ 0 w 8214097"/>
              <a:gd name="connsiteY35" fmla="*/ 2533210 h 5066419"/>
              <a:gd name="connsiteX36" fmla="*/ 0 w 8214097"/>
              <a:gd name="connsiteY36" fmla="*/ 2004050 h 5066419"/>
              <a:gd name="connsiteX37" fmla="*/ 0 w 8214097"/>
              <a:gd name="connsiteY37" fmla="*/ 1474891 h 5066419"/>
              <a:gd name="connsiteX38" fmla="*/ 0 w 8214097"/>
              <a:gd name="connsiteY38" fmla="*/ 844403 h 506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214097" h="5066419" extrusionOk="0">
                <a:moveTo>
                  <a:pt x="0" y="844403"/>
                </a:moveTo>
                <a:cubicBezTo>
                  <a:pt x="-48914" y="355446"/>
                  <a:pt x="371598" y="-80545"/>
                  <a:pt x="844403" y="0"/>
                </a:cubicBezTo>
                <a:cubicBezTo>
                  <a:pt x="1122780" y="-45079"/>
                  <a:pt x="1337943" y="47768"/>
                  <a:pt x="1502864" y="0"/>
                </a:cubicBezTo>
                <a:cubicBezTo>
                  <a:pt x="1667785" y="-47768"/>
                  <a:pt x="1840403" y="63981"/>
                  <a:pt x="2096072" y="0"/>
                </a:cubicBezTo>
                <a:cubicBezTo>
                  <a:pt x="2351741" y="-63981"/>
                  <a:pt x="2446468" y="33475"/>
                  <a:pt x="2689281" y="0"/>
                </a:cubicBezTo>
                <a:cubicBezTo>
                  <a:pt x="2932094" y="-33475"/>
                  <a:pt x="3090507" y="435"/>
                  <a:pt x="3217236" y="0"/>
                </a:cubicBezTo>
                <a:cubicBezTo>
                  <a:pt x="3343966" y="-435"/>
                  <a:pt x="3604336" y="6565"/>
                  <a:pt x="3810444" y="0"/>
                </a:cubicBezTo>
                <a:cubicBezTo>
                  <a:pt x="4016552" y="-6565"/>
                  <a:pt x="4100163" y="21095"/>
                  <a:pt x="4273147" y="0"/>
                </a:cubicBezTo>
                <a:cubicBezTo>
                  <a:pt x="4446131" y="-21095"/>
                  <a:pt x="4606870" y="36454"/>
                  <a:pt x="4866355" y="0"/>
                </a:cubicBezTo>
                <a:cubicBezTo>
                  <a:pt x="5125840" y="-36454"/>
                  <a:pt x="5116827" y="24601"/>
                  <a:pt x="5329058" y="0"/>
                </a:cubicBezTo>
                <a:cubicBezTo>
                  <a:pt x="5541289" y="-24601"/>
                  <a:pt x="5824244" y="23761"/>
                  <a:pt x="6052772" y="0"/>
                </a:cubicBezTo>
                <a:cubicBezTo>
                  <a:pt x="6281300" y="-23761"/>
                  <a:pt x="6351026" y="54146"/>
                  <a:pt x="6580727" y="0"/>
                </a:cubicBezTo>
                <a:cubicBezTo>
                  <a:pt x="6810429" y="-54146"/>
                  <a:pt x="7127100" y="79802"/>
                  <a:pt x="7369694" y="0"/>
                </a:cubicBezTo>
                <a:cubicBezTo>
                  <a:pt x="7872181" y="29953"/>
                  <a:pt x="8204711" y="332829"/>
                  <a:pt x="8214097" y="844403"/>
                </a:cubicBezTo>
                <a:cubicBezTo>
                  <a:pt x="8255129" y="976665"/>
                  <a:pt x="8164099" y="1163027"/>
                  <a:pt x="8214097" y="1339786"/>
                </a:cubicBezTo>
                <a:cubicBezTo>
                  <a:pt x="8264095" y="1516545"/>
                  <a:pt x="8187604" y="1701288"/>
                  <a:pt x="8214097" y="1801393"/>
                </a:cubicBezTo>
                <a:cubicBezTo>
                  <a:pt x="8240590" y="1901498"/>
                  <a:pt x="8204149" y="2251188"/>
                  <a:pt x="8214097" y="2431881"/>
                </a:cubicBezTo>
                <a:cubicBezTo>
                  <a:pt x="8224045" y="2612574"/>
                  <a:pt x="8161703" y="2888984"/>
                  <a:pt x="8214097" y="3028593"/>
                </a:cubicBezTo>
                <a:cubicBezTo>
                  <a:pt x="8266491" y="3168202"/>
                  <a:pt x="8212400" y="3456869"/>
                  <a:pt x="8214097" y="3591528"/>
                </a:cubicBezTo>
                <a:cubicBezTo>
                  <a:pt x="8215794" y="3726187"/>
                  <a:pt x="8183299" y="4032910"/>
                  <a:pt x="8214097" y="4222016"/>
                </a:cubicBezTo>
                <a:cubicBezTo>
                  <a:pt x="8198913" y="4798427"/>
                  <a:pt x="7779117" y="4998943"/>
                  <a:pt x="7369694" y="5066419"/>
                </a:cubicBezTo>
                <a:cubicBezTo>
                  <a:pt x="7218119" y="5125597"/>
                  <a:pt x="7007935" y="5039981"/>
                  <a:pt x="6711233" y="5066419"/>
                </a:cubicBezTo>
                <a:cubicBezTo>
                  <a:pt x="6414531" y="5092857"/>
                  <a:pt x="6321130" y="5024079"/>
                  <a:pt x="5987519" y="5066419"/>
                </a:cubicBezTo>
                <a:cubicBezTo>
                  <a:pt x="5653908" y="5108759"/>
                  <a:pt x="5617041" y="5056170"/>
                  <a:pt x="5459563" y="5066419"/>
                </a:cubicBezTo>
                <a:cubicBezTo>
                  <a:pt x="5302085" y="5076668"/>
                  <a:pt x="5223211" y="5055676"/>
                  <a:pt x="4996861" y="5066419"/>
                </a:cubicBezTo>
                <a:cubicBezTo>
                  <a:pt x="4770511" y="5077162"/>
                  <a:pt x="4481953" y="5050141"/>
                  <a:pt x="4338400" y="5066419"/>
                </a:cubicBezTo>
                <a:cubicBezTo>
                  <a:pt x="4194847" y="5082697"/>
                  <a:pt x="4051965" y="5054884"/>
                  <a:pt x="3875697" y="5066419"/>
                </a:cubicBezTo>
                <a:cubicBezTo>
                  <a:pt x="3699429" y="5077954"/>
                  <a:pt x="3406738" y="5054914"/>
                  <a:pt x="3151983" y="5066419"/>
                </a:cubicBezTo>
                <a:cubicBezTo>
                  <a:pt x="2897228" y="5077924"/>
                  <a:pt x="2688775" y="5020153"/>
                  <a:pt x="2558775" y="5066419"/>
                </a:cubicBezTo>
                <a:cubicBezTo>
                  <a:pt x="2428775" y="5112685"/>
                  <a:pt x="2108841" y="5048951"/>
                  <a:pt x="1965567" y="5066419"/>
                </a:cubicBezTo>
                <a:cubicBezTo>
                  <a:pt x="1822293" y="5083887"/>
                  <a:pt x="1611988" y="5012459"/>
                  <a:pt x="1372358" y="5066419"/>
                </a:cubicBezTo>
                <a:cubicBezTo>
                  <a:pt x="1132728" y="5120379"/>
                  <a:pt x="974827" y="5044298"/>
                  <a:pt x="844403" y="5066419"/>
                </a:cubicBezTo>
                <a:cubicBezTo>
                  <a:pt x="502031" y="5055355"/>
                  <a:pt x="-71743" y="4735207"/>
                  <a:pt x="0" y="4222016"/>
                </a:cubicBezTo>
                <a:cubicBezTo>
                  <a:pt x="-25068" y="4089614"/>
                  <a:pt x="55452" y="3925036"/>
                  <a:pt x="0" y="3659081"/>
                </a:cubicBezTo>
                <a:cubicBezTo>
                  <a:pt x="-55452" y="3393127"/>
                  <a:pt x="20779" y="3283145"/>
                  <a:pt x="0" y="3163697"/>
                </a:cubicBezTo>
                <a:cubicBezTo>
                  <a:pt x="-20779" y="3044249"/>
                  <a:pt x="19814" y="2795132"/>
                  <a:pt x="0" y="2533210"/>
                </a:cubicBezTo>
                <a:cubicBezTo>
                  <a:pt x="-19814" y="2271288"/>
                  <a:pt x="9395" y="2194631"/>
                  <a:pt x="0" y="2004050"/>
                </a:cubicBezTo>
                <a:cubicBezTo>
                  <a:pt x="-9395" y="1813469"/>
                  <a:pt x="49356" y="1581063"/>
                  <a:pt x="0" y="1474891"/>
                </a:cubicBezTo>
                <a:cubicBezTo>
                  <a:pt x="-49356" y="1368719"/>
                  <a:pt x="47990" y="1098397"/>
                  <a:pt x="0" y="844403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01118" y="1780456"/>
            <a:ext cx="1212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3.3</a:t>
            </a:r>
            <a:endParaRPr lang="zh-CN" altLang="en-US" sz="4000" dirty="0"/>
          </a:p>
        </p:txBody>
      </p:sp>
      <p:pic>
        <p:nvPicPr>
          <p:cNvPr id="3" name="图片 2" descr="图片包含 游戏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93" y="5024910"/>
            <a:ext cx="3949307" cy="3949307"/>
          </a:xfrm>
          <a:prstGeom prst="rect">
            <a:avLst/>
          </a:prstGeom>
        </p:spPr>
      </p:pic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4355155" y="4207726"/>
            <a:ext cx="7920880" cy="378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生</a:t>
            </a: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：老师的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电话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号码，你知道吗？</a:t>
            </a:r>
          </a:p>
          <a:p>
            <a:pPr algn="l" eaLnBrk="1">
              <a:defRPr/>
            </a:pP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生</a:t>
            </a:r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</a:p>
          <a:p>
            <a:pPr algn="l" eaLnBrk="1">
              <a:defRPr/>
            </a:pPr>
            <a:endParaRPr lang="en-US" altLang="zh-CN" sz="32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l" eaLnBrk="1">
              <a:defRPr/>
            </a:pP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生：老师的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手机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号码是多少？      </a:t>
            </a:r>
          </a:p>
          <a:p>
            <a:pPr algn="l" eaLnBrk="1">
              <a:defRPr/>
            </a:pP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师：老师的手机号码是</a:t>
            </a:r>
          </a:p>
          <a:p>
            <a:pPr algn="l" eaLnBrk="1">
              <a:defRPr/>
            </a:pP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l" eaLnBrk="1">
              <a:defRPr/>
            </a:pP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师：王子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房间</a:t>
            </a:r>
            <a:r>
              <a:rPr lang="zh-CN" altLang="en-US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号码是多少，你们知道吗？</a:t>
            </a:r>
          </a:p>
          <a:p>
            <a:pPr algn="l" eaLnBrk="1">
              <a:defRPr/>
            </a:pPr>
            <a:endParaRPr lang="zh-CN" altLang="zh-CN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2492253" y="1556886"/>
            <a:ext cx="5184576" cy="114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情 境 会 话</a:t>
            </a:r>
            <a:endParaRPr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生生、生师、师生互动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79714" y="1266865"/>
            <a:ext cx="1922286" cy="1834931"/>
            <a:chOff x="1446031" y="1671222"/>
            <a:chExt cx="3960000" cy="3960000"/>
          </a:xfrm>
        </p:grpSpPr>
        <p:sp>
          <p:nvSpPr>
            <p:cNvPr id="6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825009" y="164444"/>
                    <a:pt x="2670912" y="97237"/>
                    <a:pt x="3960000" y="0"/>
                  </a:cubicBezTo>
                  <a:cubicBezTo>
                    <a:pt x="3957478" y="1650441"/>
                    <a:pt x="4096255" y="3234689"/>
                    <a:pt x="3960000" y="3960000"/>
                  </a:cubicBezTo>
                  <a:cubicBezTo>
                    <a:pt x="3563693" y="3862916"/>
                    <a:pt x="1589430" y="3883192"/>
                    <a:pt x="0" y="3960000"/>
                  </a:cubicBezTo>
                  <a:cubicBezTo>
                    <a:pt x="-106429" y="2404413"/>
                    <a:pt x="-138329" y="182077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696506" y="-114129"/>
                    <a:pt x="2606690" y="-73040"/>
                    <a:pt x="3960000" y="0"/>
                  </a:cubicBezTo>
                  <a:cubicBezTo>
                    <a:pt x="3892370" y="1876251"/>
                    <a:pt x="3913676" y="3472364"/>
                    <a:pt x="3960000" y="3960000"/>
                  </a:cubicBezTo>
                  <a:cubicBezTo>
                    <a:pt x="2204498" y="3961262"/>
                    <a:pt x="1543697" y="4077864"/>
                    <a:pt x="0" y="3960000"/>
                  </a:cubicBezTo>
                  <a:cubicBezTo>
                    <a:pt x="105263" y="2327109"/>
                    <a:pt x="89155" y="164829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75384" y="59997"/>
                    <a:pt x="1554092" y="165609"/>
                    <a:pt x="2479643" y="0"/>
                  </a:cubicBezTo>
                  <a:cubicBezTo>
                    <a:pt x="2542170" y="435124"/>
                    <a:pt x="2460686" y="1724170"/>
                    <a:pt x="2479643" y="2479643"/>
                  </a:cubicBezTo>
                  <a:cubicBezTo>
                    <a:pt x="1721483" y="2598230"/>
                    <a:pt x="457090" y="2569240"/>
                    <a:pt x="0" y="2479643"/>
                  </a:cubicBezTo>
                  <a:cubicBezTo>
                    <a:pt x="-51487" y="1726865"/>
                    <a:pt x="114833" y="106490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796908" y="137840"/>
                    <a:pt x="1413298" y="-78556"/>
                    <a:pt x="2479643" y="0"/>
                  </a:cubicBezTo>
                  <a:cubicBezTo>
                    <a:pt x="2357602" y="414899"/>
                    <a:pt x="2375048" y="1836398"/>
                    <a:pt x="2479643" y="2479643"/>
                  </a:cubicBezTo>
                  <a:cubicBezTo>
                    <a:pt x="1775622" y="2357521"/>
                    <a:pt x="1195330" y="2390233"/>
                    <a:pt x="0" y="2479643"/>
                  </a:cubicBezTo>
                  <a:cubicBezTo>
                    <a:pt x="104164" y="1822644"/>
                    <a:pt x="-10093" y="46008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470993" y="1564432"/>
            <a:ext cx="9287991" cy="114898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398088" y="1780456"/>
            <a:ext cx="1088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3.3</a:t>
            </a:r>
            <a:endParaRPr lang="zh-CN" altLang="en-US" sz="4400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3406056" y="1543074"/>
            <a:ext cx="3744416" cy="119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情  境  会  话</a:t>
            </a:r>
            <a:endParaRPr lang="en-US" altLang="zh-CN" sz="4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（生生互动）</a:t>
            </a:r>
            <a:endParaRPr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流程图: 可选过程 11"/>
          <p:cNvSpPr/>
          <p:nvPr/>
        </p:nvSpPr>
        <p:spPr bwMode="auto">
          <a:xfrm>
            <a:off x="1389833" y="4009333"/>
            <a:ext cx="10225136" cy="3747788"/>
          </a:xfrm>
          <a:prstGeom prst="flowChartAlternateProcess">
            <a:avLst/>
          </a:prstGeom>
          <a:solidFill>
            <a:srgbClr val="FF9966">
              <a:alpha val="32941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3" name="流程图: 可选过程 12"/>
          <p:cNvSpPr/>
          <p:nvPr/>
        </p:nvSpPr>
        <p:spPr bwMode="auto">
          <a:xfrm>
            <a:off x="1389832" y="4054740"/>
            <a:ext cx="6552728" cy="3702381"/>
          </a:xfrm>
          <a:custGeom>
            <a:avLst/>
            <a:gdLst>
              <a:gd name="connsiteX0" fmla="*/ 0 w 6552728"/>
              <a:gd name="connsiteY0" fmla="*/ 617064 h 3702381"/>
              <a:gd name="connsiteX1" fmla="*/ 617064 w 6552728"/>
              <a:gd name="connsiteY1" fmla="*/ 0 h 3702381"/>
              <a:gd name="connsiteX2" fmla="*/ 1261206 w 6552728"/>
              <a:gd name="connsiteY2" fmla="*/ 0 h 3702381"/>
              <a:gd name="connsiteX3" fmla="*/ 1852161 w 6552728"/>
              <a:gd name="connsiteY3" fmla="*/ 0 h 3702381"/>
              <a:gd name="connsiteX4" fmla="*/ 2443117 w 6552728"/>
              <a:gd name="connsiteY4" fmla="*/ 0 h 3702381"/>
              <a:gd name="connsiteX5" fmla="*/ 2980887 w 6552728"/>
              <a:gd name="connsiteY5" fmla="*/ 0 h 3702381"/>
              <a:gd name="connsiteX6" fmla="*/ 3571842 w 6552728"/>
              <a:gd name="connsiteY6" fmla="*/ 0 h 3702381"/>
              <a:gd name="connsiteX7" fmla="*/ 4056426 w 6552728"/>
              <a:gd name="connsiteY7" fmla="*/ 0 h 3702381"/>
              <a:gd name="connsiteX8" fmla="*/ 4647382 w 6552728"/>
              <a:gd name="connsiteY8" fmla="*/ 0 h 3702381"/>
              <a:gd name="connsiteX9" fmla="*/ 5131965 w 6552728"/>
              <a:gd name="connsiteY9" fmla="*/ 0 h 3702381"/>
              <a:gd name="connsiteX10" fmla="*/ 5935665 w 6552728"/>
              <a:gd name="connsiteY10" fmla="*/ 0 h 3702381"/>
              <a:gd name="connsiteX11" fmla="*/ 6552729 w 6552728"/>
              <a:gd name="connsiteY11" fmla="*/ 617064 h 3702381"/>
              <a:gd name="connsiteX12" fmla="*/ 6552728 w 6552728"/>
              <a:gd name="connsiteY12" fmla="*/ 3085318 h 3702381"/>
              <a:gd name="connsiteX13" fmla="*/ 5935664 w 6552728"/>
              <a:gd name="connsiteY13" fmla="*/ 3702382 h 3702381"/>
              <a:gd name="connsiteX14" fmla="*/ 5451080 w 6552728"/>
              <a:gd name="connsiteY14" fmla="*/ 3702382 h 3702381"/>
              <a:gd name="connsiteX15" fmla="*/ 4753753 w 6552728"/>
              <a:gd name="connsiteY15" fmla="*/ 3702382 h 3702381"/>
              <a:gd name="connsiteX16" fmla="*/ 4056425 w 6552728"/>
              <a:gd name="connsiteY16" fmla="*/ 3702382 h 3702381"/>
              <a:gd name="connsiteX17" fmla="*/ 3518656 w 6552728"/>
              <a:gd name="connsiteY17" fmla="*/ 3702382 h 3702381"/>
              <a:gd name="connsiteX18" fmla="*/ 3034072 w 6552728"/>
              <a:gd name="connsiteY18" fmla="*/ 3702381 h 3702381"/>
              <a:gd name="connsiteX19" fmla="*/ 2336745 w 6552728"/>
              <a:gd name="connsiteY19" fmla="*/ 3702381 h 3702381"/>
              <a:gd name="connsiteX20" fmla="*/ 1852161 w 6552728"/>
              <a:gd name="connsiteY20" fmla="*/ 3702381 h 3702381"/>
              <a:gd name="connsiteX21" fmla="*/ 1367578 w 6552728"/>
              <a:gd name="connsiteY21" fmla="*/ 3702381 h 3702381"/>
              <a:gd name="connsiteX22" fmla="*/ 617064 w 6552728"/>
              <a:gd name="connsiteY22" fmla="*/ 3702381 h 3702381"/>
              <a:gd name="connsiteX23" fmla="*/ 0 w 6552728"/>
              <a:gd name="connsiteY23" fmla="*/ 3085317 h 3702381"/>
              <a:gd name="connsiteX24" fmla="*/ 0 w 6552728"/>
              <a:gd name="connsiteY24" fmla="*/ 2641031 h 3702381"/>
              <a:gd name="connsiteX25" fmla="*/ 0 w 6552728"/>
              <a:gd name="connsiteY25" fmla="*/ 2221428 h 3702381"/>
              <a:gd name="connsiteX26" fmla="*/ 0 w 6552728"/>
              <a:gd name="connsiteY26" fmla="*/ 1801825 h 3702381"/>
              <a:gd name="connsiteX27" fmla="*/ 0 w 6552728"/>
              <a:gd name="connsiteY27" fmla="*/ 1382222 h 3702381"/>
              <a:gd name="connsiteX28" fmla="*/ 0 w 6552728"/>
              <a:gd name="connsiteY28" fmla="*/ 617064 h 370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52728" h="3702381" extrusionOk="0">
                <a:moveTo>
                  <a:pt x="0" y="617064"/>
                </a:moveTo>
                <a:cubicBezTo>
                  <a:pt x="-30281" y="262274"/>
                  <a:pt x="273471" y="-34918"/>
                  <a:pt x="617064" y="0"/>
                </a:cubicBezTo>
                <a:cubicBezTo>
                  <a:pt x="909490" y="-65802"/>
                  <a:pt x="1036501" y="42377"/>
                  <a:pt x="1261206" y="0"/>
                </a:cubicBezTo>
                <a:cubicBezTo>
                  <a:pt x="1485911" y="-42377"/>
                  <a:pt x="1593960" y="11955"/>
                  <a:pt x="1852161" y="0"/>
                </a:cubicBezTo>
                <a:cubicBezTo>
                  <a:pt x="2110363" y="-11955"/>
                  <a:pt x="2324164" y="57759"/>
                  <a:pt x="2443117" y="0"/>
                </a:cubicBezTo>
                <a:cubicBezTo>
                  <a:pt x="2562070" y="-57759"/>
                  <a:pt x="2800647" y="47919"/>
                  <a:pt x="2980887" y="0"/>
                </a:cubicBezTo>
                <a:cubicBezTo>
                  <a:pt x="3161127" y="-47919"/>
                  <a:pt x="3394396" y="70350"/>
                  <a:pt x="3571842" y="0"/>
                </a:cubicBezTo>
                <a:cubicBezTo>
                  <a:pt x="3749288" y="-70350"/>
                  <a:pt x="3948398" y="21635"/>
                  <a:pt x="4056426" y="0"/>
                </a:cubicBezTo>
                <a:cubicBezTo>
                  <a:pt x="4164454" y="-21635"/>
                  <a:pt x="4457041" y="35453"/>
                  <a:pt x="4647382" y="0"/>
                </a:cubicBezTo>
                <a:cubicBezTo>
                  <a:pt x="4837723" y="-35453"/>
                  <a:pt x="4947067" y="54357"/>
                  <a:pt x="5131965" y="0"/>
                </a:cubicBezTo>
                <a:cubicBezTo>
                  <a:pt x="5316863" y="-54357"/>
                  <a:pt x="5635893" y="70616"/>
                  <a:pt x="5935665" y="0"/>
                </a:cubicBezTo>
                <a:cubicBezTo>
                  <a:pt x="6343334" y="-4588"/>
                  <a:pt x="6540322" y="301673"/>
                  <a:pt x="6552729" y="617064"/>
                </a:cubicBezTo>
                <a:cubicBezTo>
                  <a:pt x="6597274" y="1416944"/>
                  <a:pt x="6593683" y="2296514"/>
                  <a:pt x="6552728" y="3085318"/>
                </a:cubicBezTo>
                <a:cubicBezTo>
                  <a:pt x="6538193" y="3356079"/>
                  <a:pt x="6271461" y="3627947"/>
                  <a:pt x="5935664" y="3702382"/>
                </a:cubicBezTo>
                <a:cubicBezTo>
                  <a:pt x="5756310" y="3721397"/>
                  <a:pt x="5603260" y="3676668"/>
                  <a:pt x="5451080" y="3702382"/>
                </a:cubicBezTo>
                <a:cubicBezTo>
                  <a:pt x="5298900" y="3728096"/>
                  <a:pt x="5101540" y="3658588"/>
                  <a:pt x="4753753" y="3702382"/>
                </a:cubicBezTo>
                <a:cubicBezTo>
                  <a:pt x="4405966" y="3746176"/>
                  <a:pt x="4379361" y="3644972"/>
                  <a:pt x="4056425" y="3702382"/>
                </a:cubicBezTo>
                <a:cubicBezTo>
                  <a:pt x="3733489" y="3759792"/>
                  <a:pt x="3766151" y="3650049"/>
                  <a:pt x="3518656" y="3702382"/>
                </a:cubicBezTo>
                <a:cubicBezTo>
                  <a:pt x="3271161" y="3754714"/>
                  <a:pt x="3138547" y="3692808"/>
                  <a:pt x="3034072" y="3702381"/>
                </a:cubicBezTo>
                <a:cubicBezTo>
                  <a:pt x="2929597" y="3711954"/>
                  <a:pt x="2525598" y="3692752"/>
                  <a:pt x="2336745" y="3702381"/>
                </a:cubicBezTo>
                <a:cubicBezTo>
                  <a:pt x="2147892" y="3712010"/>
                  <a:pt x="2006308" y="3702200"/>
                  <a:pt x="1852161" y="3702381"/>
                </a:cubicBezTo>
                <a:cubicBezTo>
                  <a:pt x="1698014" y="3702562"/>
                  <a:pt x="1604577" y="3665049"/>
                  <a:pt x="1367578" y="3702381"/>
                </a:cubicBezTo>
                <a:cubicBezTo>
                  <a:pt x="1130579" y="3739713"/>
                  <a:pt x="797424" y="3635679"/>
                  <a:pt x="617064" y="3702381"/>
                </a:cubicBezTo>
                <a:cubicBezTo>
                  <a:pt x="299217" y="3706275"/>
                  <a:pt x="41707" y="3450900"/>
                  <a:pt x="0" y="3085317"/>
                </a:cubicBezTo>
                <a:cubicBezTo>
                  <a:pt x="-5555" y="2920896"/>
                  <a:pt x="4769" y="2737594"/>
                  <a:pt x="0" y="2641031"/>
                </a:cubicBezTo>
                <a:cubicBezTo>
                  <a:pt x="-4769" y="2544468"/>
                  <a:pt x="10549" y="2313658"/>
                  <a:pt x="0" y="2221428"/>
                </a:cubicBezTo>
                <a:cubicBezTo>
                  <a:pt x="-10549" y="2129198"/>
                  <a:pt x="1693" y="1991437"/>
                  <a:pt x="0" y="1801825"/>
                </a:cubicBezTo>
                <a:cubicBezTo>
                  <a:pt x="-1693" y="1612213"/>
                  <a:pt x="49076" y="1483416"/>
                  <a:pt x="0" y="1382222"/>
                </a:cubicBezTo>
                <a:cubicBezTo>
                  <a:pt x="-49076" y="1281028"/>
                  <a:pt x="62687" y="993455"/>
                  <a:pt x="0" y="617064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48" y="3620952"/>
            <a:ext cx="4196052" cy="449950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66186" y="4888985"/>
            <a:ext cx="6400020" cy="203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生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问，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说</a:t>
            </a:r>
            <a:r>
              <a: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大家听、写、说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ts val="65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你的手机号码是多少？</a:t>
            </a:r>
            <a:endParaRPr lang="en-US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029792" y="1266866"/>
            <a:ext cx="1944216" cy="1841360"/>
            <a:chOff x="1446031" y="1671222"/>
            <a:chExt cx="3960000" cy="3960000"/>
          </a:xfrm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592219" y="-109584"/>
                    <a:pt x="2246200" y="-113912"/>
                    <a:pt x="3960000" y="0"/>
                  </a:cubicBezTo>
                  <a:cubicBezTo>
                    <a:pt x="3890918" y="1238516"/>
                    <a:pt x="3884045" y="2192853"/>
                    <a:pt x="3960000" y="3960000"/>
                  </a:cubicBezTo>
                  <a:cubicBezTo>
                    <a:pt x="2802370" y="3886851"/>
                    <a:pt x="1439358" y="3927427"/>
                    <a:pt x="0" y="3960000"/>
                  </a:cubicBezTo>
                  <a:cubicBezTo>
                    <a:pt x="5037" y="2776529"/>
                    <a:pt x="143964" y="1799021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519617" y="10456"/>
                    <a:pt x="2595177" y="34490"/>
                    <a:pt x="3960000" y="0"/>
                  </a:cubicBezTo>
                  <a:cubicBezTo>
                    <a:pt x="4020723" y="720292"/>
                    <a:pt x="3798394" y="2955671"/>
                    <a:pt x="3960000" y="3960000"/>
                  </a:cubicBezTo>
                  <a:cubicBezTo>
                    <a:pt x="3103738" y="3929031"/>
                    <a:pt x="1771730" y="4006152"/>
                    <a:pt x="0" y="3960000"/>
                  </a:cubicBezTo>
                  <a:cubicBezTo>
                    <a:pt x="84569" y="2750188"/>
                    <a:pt x="129227" y="1269960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430253" y="-132379"/>
                    <a:pt x="1390136" y="155993"/>
                    <a:pt x="2479643" y="0"/>
                  </a:cubicBezTo>
                  <a:cubicBezTo>
                    <a:pt x="2510318" y="847469"/>
                    <a:pt x="2639179" y="1366165"/>
                    <a:pt x="2479643" y="2479643"/>
                  </a:cubicBezTo>
                  <a:cubicBezTo>
                    <a:pt x="2160758" y="2387463"/>
                    <a:pt x="1028080" y="2495299"/>
                    <a:pt x="0" y="2479643"/>
                  </a:cubicBezTo>
                  <a:cubicBezTo>
                    <a:pt x="164893" y="1743334"/>
                    <a:pt x="68205" y="1016787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605359" y="63473"/>
                    <a:pt x="1428091" y="-23732"/>
                    <a:pt x="2479643" y="0"/>
                  </a:cubicBezTo>
                  <a:cubicBezTo>
                    <a:pt x="2385521" y="421211"/>
                    <a:pt x="2451278" y="1779933"/>
                    <a:pt x="2479643" y="2479643"/>
                  </a:cubicBezTo>
                  <a:cubicBezTo>
                    <a:pt x="1882758" y="2647938"/>
                    <a:pt x="779740" y="2586316"/>
                    <a:pt x="0" y="2479643"/>
                  </a:cubicBezTo>
                  <a:cubicBezTo>
                    <a:pt x="-80947" y="1706739"/>
                    <a:pt x="141352" y="6784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541960" y="1563546"/>
            <a:ext cx="9433048" cy="120050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30489" y="1779076"/>
            <a:ext cx="1108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3.3</a:t>
            </a:r>
            <a:endParaRPr lang="zh-CN" altLang="en-US" sz="4400" dirty="0"/>
          </a:p>
        </p:txBody>
      </p:sp>
      <p:sp>
        <p:nvSpPr>
          <p:cNvPr id="13" name="流程图: 可选过程 12"/>
          <p:cNvSpPr/>
          <p:nvPr/>
        </p:nvSpPr>
        <p:spPr bwMode="auto">
          <a:xfrm>
            <a:off x="1846368" y="3372464"/>
            <a:ext cx="9715958" cy="5294324"/>
          </a:xfrm>
          <a:prstGeom prst="flowChartAlternateProcess">
            <a:avLst/>
          </a:prstGeom>
          <a:solidFill>
            <a:schemeClr val="accent1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2" name="流程图: 可选过程 11"/>
          <p:cNvSpPr/>
          <p:nvPr/>
        </p:nvSpPr>
        <p:spPr bwMode="auto">
          <a:xfrm>
            <a:off x="1763564" y="3372464"/>
            <a:ext cx="9820696" cy="5283520"/>
          </a:xfrm>
          <a:custGeom>
            <a:avLst/>
            <a:gdLst>
              <a:gd name="connsiteX0" fmla="*/ 0 w 9820696"/>
              <a:gd name="connsiteY0" fmla="*/ 880587 h 5283520"/>
              <a:gd name="connsiteX1" fmla="*/ 880587 w 9820696"/>
              <a:gd name="connsiteY1" fmla="*/ 0 h 5283520"/>
              <a:gd name="connsiteX2" fmla="*/ 1536862 w 9820696"/>
              <a:gd name="connsiteY2" fmla="*/ 0 h 5283520"/>
              <a:gd name="connsiteX3" fmla="*/ 2112543 w 9820696"/>
              <a:gd name="connsiteY3" fmla="*/ 0 h 5283520"/>
              <a:gd name="connsiteX4" fmla="*/ 2688223 w 9820696"/>
              <a:gd name="connsiteY4" fmla="*/ 0 h 5283520"/>
              <a:gd name="connsiteX5" fmla="*/ 3183308 w 9820696"/>
              <a:gd name="connsiteY5" fmla="*/ 0 h 5283520"/>
              <a:gd name="connsiteX6" fmla="*/ 3758988 w 9820696"/>
              <a:gd name="connsiteY6" fmla="*/ 0 h 5283520"/>
              <a:gd name="connsiteX7" fmla="*/ 4173477 w 9820696"/>
              <a:gd name="connsiteY7" fmla="*/ 0 h 5283520"/>
              <a:gd name="connsiteX8" fmla="*/ 4749158 w 9820696"/>
              <a:gd name="connsiteY8" fmla="*/ 0 h 5283520"/>
              <a:gd name="connsiteX9" fmla="*/ 5163647 w 9820696"/>
              <a:gd name="connsiteY9" fmla="*/ 0 h 5283520"/>
              <a:gd name="connsiteX10" fmla="*/ 5900518 w 9820696"/>
              <a:gd name="connsiteY10" fmla="*/ 0 h 5283520"/>
              <a:gd name="connsiteX11" fmla="*/ 6395603 w 9820696"/>
              <a:gd name="connsiteY11" fmla="*/ 0 h 5283520"/>
              <a:gd name="connsiteX12" fmla="*/ 6729497 w 9820696"/>
              <a:gd name="connsiteY12" fmla="*/ 0 h 5283520"/>
              <a:gd name="connsiteX13" fmla="*/ 7466368 w 9820696"/>
              <a:gd name="connsiteY13" fmla="*/ 0 h 5283520"/>
              <a:gd name="connsiteX14" fmla="*/ 7800262 w 9820696"/>
              <a:gd name="connsiteY14" fmla="*/ 0 h 5283520"/>
              <a:gd name="connsiteX15" fmla="*/ 8214752 w 9820696"/>
              <a:gd name="connsiteY15" fmla="*/ 0 h 5283520"/>
              <a:gd name="connsiteX16" fmla="*/ 8940109 w 9820696"/>
              <a:gd name="connsiteY16" fmla="*/ 0 h 5283520"/>
              <a:gd name="connsiteX17" fmla="*/ 9820696 w 9820696"/>
              <a:gd name="connsiteY17" fmla="*/ 880587 h 5283520"/>
              <a:gd name="connsiteX18" fmla="*/ 9820696 w 9820696"/>
              <a:gd name="connsiteY18" fmla="*/ 1538092 h 5283520"/>
              <a:gd name="connsiteX19" fmla="*/ 9820696 w 9820696"/>
              <a:gd name="connsiteY19" fmla="*/ 2019479 h 5283520"/>
              <a:gd name="connsiteX20" fmla="*/ 9820696 w 9820696"/>
              <a:gd name="connsiteY20" fmla="*/ 2571313 h 5283520"/>
              <a:gd name="connsiteX21" fmla="*/ 9820696 w 9820696"/>
              <a:gd name="connsiteY21" fmla="*/ 3052700 h 5283520"/>
              <a:gd name="connsiteX22" fmla="*/ 9820696 w 9820696"/>
              <a:gd name="connsiteY22" fmla="*/ 3604535 h 5283520"/>
              <a:gd name="connsiteX23" fmla="*/ 9820696 w 9820696"/>
              <a:gd name="connsiteY23" fmla="*/ 4402933 h 5283520"/>
              <a:gd name="connsiteX24" fmla="*/ 8940109 w 9820696"/>
              <a:gd name="connsiteY24" fmla="*/ 5283520 h 5283520"/>
              <a:gd name="connsiteX25" fmla="*/ 8364429 w 9820696"/>
              <a:gd name="connsiteY25" fmla="*/ 5283520 h 5283520"/>
              <a:gd name="connsiteX26" fmla="*/ 7949939 w 9820696"/>
              <a:gd name="connsiteY26" fmla="*/ 5283520 h 5283520"/>
              <a:gd name="connsiteX27" fmla="*/ 7213069 w 9820696"/>
              <a:gd name="connsiteY27" fmla="*/ 5283520 h 5283520"/>
              <a:gd name="connsiteX28" fmla="*/ 6637388 w 9820696"/>
              <a:gd name="connsiteY28" fmla="*/ 5283520 h 5283520"/>
              <a:gd name="connsiteX29" fmla="*/ 6061708 w 9820696"/>
              <a:gd name="connsiteY29" fmla="*/ 5283520 h 5283520"/>
              <a:gd name="connsiteX30" fmla="*/ 5486028 w 9820696"/>
              <a:gd name="connsiteY30" fmla="*/ 5283520 h 5283520"/>
              <a:gd name="connsiteX31" fmla="*/ 4990943 w 9820696"/>
              <a:gd name="connsiteY31" fmla="*/ 5283520 h 5283520"/>
              <a:gd name="connsiteX32" fmla="*/ 4657049 w 9820696"/>
              <a:gd name="connsiteY32" fmla="*/ 5283520 h 5283520"/>
              <a:gd name="connsiteX33" fmla="*/ 4242559 w 9820696"/>
              <a:gd name="connsiteY33" fmla="*/ 5283520 h 5283520"/>
              <a:gd name="connsiteX34" fmla="*/ 3586284 w 9820696"/>
              <a:gd name="connsiteY34" fmla="*/ 5283520 h 5283520"/>
              <a:gd name="connsiteX35" fmla="*/ 3171794 w 9820696"/>
              <a:gd name="connsiteY35" fmla="*/ 5283520 h 5283520"/>
              <a:gd name="connsiteX36" fmla="*/ 2434923 w 9820696"/>
              <a:gd name="connsiteY36" fmla="*/ 5283520 h 5283520"/>
              <a:gd name="connsiteX37" fmla="*/ 1939838 w 9820696"/>
              <a:gd name="connsiteY37" fmla="*/ 5283520 h 5283520"/>
              <a:gd name="connsiteX38" fmla="*/ 1444754 w 9820696"/>
              <a:gd name="connsiteY38" fmla="*/ 5283520 h 5283520"/>
              <a:gd name="connsiteX39" fmla="*/ 880587 w 9820696"/>
              <a:gd name="connsiteY39" fmla="*/ 5283520 h 5283520"/>
              <a:gd name="connsiteX40" fmla="*/ 0 w 9820696"/>
              <a:gd name="connsiteY40" fmla="*/ 4402933 h 5283520"/>
              <a:gd name="connsiteX41" fmla="*/ 0 w 9820696"/>
              <a:gd name="connsiteY41" fmla="*/ 3886322 h 5283520"/>
              <a:gd name="connsiteX42" fmla="*/ 0 w 9820696"/>
              <a:gd name="connsiteY42" fmla="*/ 3404935 h 5283520"/>
              <a:gd name="connsiteX43" fmla="*/ 0 w 9820696"/>
              <a:gd name="connsiteY43" fmla="*/ 2853101 h 5283520"/>
              <a:gd name="connsiteX44" fmla="*/ 0 w 9820696"/>
              <a:gd name="connsiteY44" fmla="*/ 2301267 h 5283520"/>
              <a:gd name="connsiteX45" fmla="*/ 0 w 9820696"/>
              <a:gd name="connsiteY45" fmla="*/ 1714209 h 5283520"/>
              <a:gd name="connsiteX46" fmla="*/ 0 w 9820696"/>
              <a:gd name="connsiteY46" fmla="*/ 880587 h 52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820696" h="5283520" extrusionOk="0">
                <a:moveTo>
                  <a:pt x="0" y="880587"/>
                </a:moveTo>
                <a:cubicBezTo>
                  <a:pt x="-12680" y="388392"/>
                  <a:pt x="389318" y="-61575"/>
                  <a:pt x="880587" y="0"/>
                </a:cubicBezTo>
                <a:cubicBezTo>
                  <a:pt x="1080364" y="-71135"/>
                  <a:pt x="1308458" y="74128"/>
                  <a:pt x="1536862" y="0"/>
                </a:cubicBezTo>
                <a:cubicBezTo>
                  <a:pt x="1765267" y="-74128"/>
                  <a:pt x="1875071" y="61911"/>
                  <a:pt x="2112543" y="0"/>
                </a:cubicBezTo>
                <a:cubicBezTo>
                  <a:pt x="2350015" y="-61911"/>
                  <a:pt x="2546584" y="40227"/>
                  <a:pt x="2688223" y="0"/>
                </a:cubicBezTo>
                <a:cubicBezTo>
                  <a:pt x="2829862" y="-40227"/>
                  <a:pt x="2997459" y="44968"/>
                  <a:pt x="3183308" y="0"/>
                </a:cubicBezTo>
                <a:cubicBezTo>
                  <a:pt x="3369157" y="-44968"/>
                  <a:pt x="3567307" y="63436"/>
                  <a:pt x="3758988" y="0"/>
                </a:cubicBezTo>
                <a:cubicBezTo>
                  <a:pt x="3950669" y="-63436"/>
                  <a:pt x="4066022" y="47242"/>
                  <a:pt x="4173477" y="0"/>
                </a:cubicBezTo>
                <a:cubicBezTo>
                  <a:pt x="4280932" y="-47242"/>
                  <a:pt x="4495001" y="23615"/>
                  <a:pt x="4749158" y="0"/>
                </a:cubicBezTo>
                <a:cubicBezTo>
                  <a:pt x="5003315" y="-23615"/>
                  <a:pt x="5012947" y="14169"/>
                  <a:pt x="5163647" y="0"/>
                </a:cubicBezTo>
                <a:cubicBezTo>
                  <a:pt x="5314347" y="-14169"/>
                  <a:pt x="5693792" y="14601"/>
                  <a:pt x="5900518" y="0"/>
                </a:cubicBezTo>
                <a:cubicBezTo>
                  <a:pt x="6107244" y="-14601"/>
                  <a:pt x="6215720" y="58869"/>
                  <a:pt x="6395603" y="0"/>
                </a:cubicBezTo>
                <a:cubicBezTo>
                  <a:pt x="6575487" y="-58869"/>
                  <a:pt x="6610671" y="6888"/>
                  <a:pt x="6729497" y="0"/>
                </a:cubicBezTo>
                <a:cubicBezTo>
                  <a:pt x="6848323" y="-6888"/>
                  <a:pt x="7150653" y="80575"/>
                  <a:pt x="7466368" y="0"/>
                </a:cubicBezTo>
                <a:cubicBezTo>
                  <a:pt x="7782083" y="-80575"/>
                  <a:pt x="7679931" y="37738"/>
                  <a:pt x="7800262" y="0"/>
                </a:cubicBezTo>
                <a:cubicBezTo>
                  <a:pt x="7920593" y="-37738"/>
                  <a:pt x="8047275" y="40885"/>
                  <a:pt x="8214752" y="0"/>
                </a:cubicBezTo>
                <a:cubicBezTo>
                  <a:pt x="8382229" y="-40885"/>
                  <a:pt x="8649024" y="17724"/>
                  <a:pt x="8940109" y="0"/>
                </a:cubicBezTo>
                <a:cubicBezTo>
                  <a:pt x="9326965" y="-55903"/>
                  <a:pt x="9903075" y="323879"/>
                  <a:pt x="9820696" y="880587"/>
                </a:cubicBezTo>
                <a:cubicBezTo>
                  <a:pt x="9835660" y="1155283"/>
                  <a:pt x="9810029" y="1272892"/>
                  <a:pt x="9820696" y="1538092"/>
                </a:cubicBezTo>
                <a:cubicBezTo>
                  <a:pt x="9831363" y="1803293"/>
                  <a:pt x="9789373" y="1802611"/>
                  <a:pt x="9820696" y="2019479"/>
                </a:cubicBezTo>
                <a:cubicBezTo>
                  <a:pt x="9852019" y="2236347"/>
                  <a:pt x="9790055" y="2340844"/>
                  <a:pt x="9820696" y="2571313"/>
                </a:cubicBezTo>
                <a:cubicBezTo>
                  <a:pt x="9851337" y="2801782"/>
                  <a:pt x="9818958" y="2834766"/>
                  <a:pt x="9820696" y="3052700"/>
                </a:cubicBezTo>
                <a:cubicBezTo>
                  <a:pt x="9822434" y="3270634"/>
                  <a:pt x="9814699" y="3402327"/>
                  <a:pt x="9820696" y="3604535"/>
                </a:cubicBezTo>
                <a:cubicBezTo>
                  <a:pt x="9826693" y="3806744"/>
                  <a:pt x="9743588" y="4157158"/>
                  <a:pt x="9820696" y="4402933"/>
                </a:cubicBezTo>
                <a:cubicBezTo>
                  <a:pt x="9874767" y="4948019"/>
                  <a:pt x="9440179" y="5235220"/>
                  <a:pt x="8940109" y="5283520"/>
                </a:cubicBezTo>
                <a:cubicBezTo>
                  <a:pt x="8809162" y="5293548"/>
                  <a:pt x="8620171" y="5235946"/>
                  <a:pt x="8364429" y="5283520"/>
                </a:cubicBezTo>
                <a:cubicBezTo>
                  <a:pt x="8108687" y="5331094"/>
                  <a:pt x="8102446" y="5266523"/>
                  <a:pt x="7949939" y="5283520"/>
                </a:cubicBezTo>
                <a:cubicBezTo>
                  <a:pt x="7797432" y="5300517"/>
                  <a:pt x="7424074" y="5271089"/>
                  <a:pt x="7213069" y="5283520"/>
                </a:cubicBezTo>
                <a:cubicBezTo>
                  <a:pt x="7002064" y="5295951"/>
                  <a:pt x="6757574" y="5276556"/>
                  <a:pt x="6637388" y="5283520"/>
                </a:cubicBezTo>
                <a:cubicBezTo>
                  <a:pt x="6517202" y="5290484"/>
                  <a:pt x="6189444" y="5219200"/>
                  <a:pt x="6061708" y="5283520"/>
                </a:cubicBezTo>
                <a:cubicBezTo>
                  <a:pt x="5933972" y="5347840"/>
                  <a:pt x="5680099" y="5274881"/>
                  <a:pt x="5486028" y="5283520"/>
                </a:cubicBezTo>
                <a:cubicBezTo>
                  <a:pt x="5291957" y="5292159"/>
                  <a:pt x="5145024" y="5236568"/>
                  <a:pt x="4990943" y="5283520"/>
                </a:cubicBezTo>
                <a:cubicBezTo>
                  <a:pt x="4836862" y="5330472"/>
                  <a:pt x="4812997" y="5253069"/>
                  <a:pt x="4657049" y="5283520"/>
                </a:cubicBezTo>
                <a:cubicBezTo>
                  <a:pt x="4501101" y="5313971"/>
                  <a:pt x="4336365" y="5262078"/>
                  <a:pt x="4242559" y="5283520"/>
                </a:cubicBezTo>
                <a:cubicBezTo>
                  <a:pt x="4148753" y="5304962"/>
                  <a:pt x="3794479" y="5207934"/>
                  <a:pt x="3586284" y="5283520"/>
                </a:cubicBezTo>
                <a:cubicBezTo>
                  <a:pt x="3378089" y="5359106"/>
                  <a:pt x="3352400" y="5283262"/>
                  <a:pt x="3171794" y="5283520"/>
                </a:cubicBezTo>
                <a:cubicBezTo>
                  <a:pt x="2991188" y="5283778"/>
                  <a:pt x="2779368" y="5239717"/>
                  <a:pt x="2434923" y="5283520"/>
                </a:cubicBezTo>
                <a:cubicBezTo>
                  <a:pt x="2090478" y="5327323"/>
                  <a:pt x="2154209" y="5245606"/>
                  <a:pt x="1939838" y="5283520"/>
                </a:cubicBezTo>
                <a:cubicBezTo>
                  <a:pt x="1725468" y="5321434"/>
                  <a:pt x="1612840" y="5260018"/>
                  <a:pt x="1444754" y="5283520"/>
                </a:cubicBezTo>
                <a:cubicBezTo>
                  <a:pt x="1276668" y="5307022"/>
                  <a:pt x="1146852" y="5276231"/>
                  <a:pt x="880587" y="5283520"/>
                </a:cubicBezTo>
                <a:cubicBezTo>
                  <a:pt x="485549" y="5394521"/>
                  <a:pt x="-44452" y="4910932"/>
                  <a:pt x="0" y="4402933"/>
                </a:cubicBezTo>
                <a:cubicBezTo>
                  <a:pt x="-18910" y="4232217"/>
                  <a:pt x="33041" y="4069592"/>
                  <a:pt x="0" y="3886322"/>
                </a:cubicBezTo>
                <a:cubicBezTo>
                  <a:pt x="-33041" y="3703052"/>
                  <a:pt x="227" y="3522570"/>
                  <a:pt x="0" y="3404935"/>
                </a:cubicBezTo>
                <a:cubicBezTo>
                  <a:pt x="-227" y="3287300"/>
                  <a:pt x="34985" y="3042736"/>
                  <a:pt x="0" y="2853101"/>
                </a:cubicBezTo>
                <a:cubicBezTo>
                  <a:pt x="-34985" y="2663466"/>
                  <a:pt x="6234" y="2497647"/>
                  <a:pt x="0" y="2301267"/>
                </a:cubicBezTo>
                <a:cubicBezTo>
                  <a:pt x="-6234" y="2104887"/>
                  <a:pt x="44045" y="1947150"/>
                  <a:pt x="0" y="1714209"/>
                </a:cubicBezTo>
                <a:cubicBezTo>
                  <a:pt x="-44045" y="1481268"/>
                  <a:pt x="75196" y="1116796"/>
                  <a:pt x="0" y="880587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8" b="96721" l="9746" r="89831">
                        <a14:foregroundMark x1="46610" y1="8607" x2="49153" y2="12705"/>
                        <a14:foregroundMark x1="53814" y1="8197" x2="50424" y2="4508"/>
                        <a14:foregroundMark x1="52119" y1="13934" x2="50847" y2="31967"/>
                        <a14:foregroundMark x1="26695" y1="42213" x2="29661" y2="45082"/>
                        <a14:foregroundMark x1="73305" y1="34016" x2="72034" y2="42623"/>
                        <a14:foregroundMark x1="37427" y1="96288" x2="43220" y2="78279"/>
                        <a14:backgroundMark x1="37712" y1="96721" x2="35593" y2="96721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263" y="3693398"/>
            <a:ext cx="4312274" cy="445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3339271" y="1354451"/>
            <a:ext cx="7272808" cy="145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集体游戏 </a:t>
            </a:r>
            <a:r>
              <a:rPr lang="en-US" altLang="zh-CN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 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这是</a:t>
            </a:r>
            <a:r>
              <a:rPr lang="zh-CN" altLang="en-US" sz="36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谁的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手机号码？</a:t>
            </a:r>
          </a:p>
          <a:p>
            <a:pPr eaLnBrk="1">
              <a:defRPr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写电话号码→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A 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念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, 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找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" charset="0"/>
              </a:rPr>
              <a:t>X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zh-CN" altLang="zh-CN" sz="36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55234" y="1276400"/>
            <a:ext cx="1728192" cy="1593710"/>
            <a:chOff x="1446031" y="1671222"/>
            <a:chExt cx="3960000" cy="3960000"/>
          </a:xfrm>
        </p:grpSpPr>
        <p:sp>
          <p:nvSpPr>
            <p:cNvPr id="6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1825009" y="164444"/>
                    <a:pt x="2670912" y="97237"/>
                    <a:pt x="3960000" y="0"/>
                  </a:cubicBezTo>
                  <a:cubicBezTo>
                    <a:pt x="3957478" y="1650441"/>
                    <a:pt x="4096255" y="3234689"/>
                    <a:pt x="3960000" y="3960000"/>
                  </a:cubicBezTo>
                  <a:cubicBezTo>
                    <a:pt x="3563693" y="3862916"/>
                    <a:pt x="1589430" y="3883192"/>
                    <a:pt x="0" y="3960000"/>
                  </a:cubicBezTo>
                  <a:cubicBezTo>
                    <a:pt x="-106429" y="2404413"/>
                    <a:pt x="-138329" y="1820778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696506" y="-114129"/>
                    <a:pt x="2606690" y="-73040"/>
                    <a:pt x="3960000" y="0"/>
                  </a:cubicBezTo>
                  <a:cubicBezTo>
                    <a:pt x="3892370" y="1876251"/>
                    <a:pt x="3913676" y="3472364"/>
                    <a:pt x="3960000" y="3960000"/>
                  </a:cubicBezTo>
                  <a:cubicBezTo>
                    <a:pt x="2204498" y="3961262"/>
                    <a:pt x="1543697" y="4077864"/>
                    <a:pt x="0" y="3960000"/>
                  </a:cubicBezTo>
                  <a:cubicBezTo>
                    <a:pt x="105263" y="2327109"/>
                    <a:pt x="89155" y="1648293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375384" y="59997"/>
                    <a:pt x="1554092" y="165609"/>
                    <a:pt x="2479643" y="0"/>
                  </a:cubicBezTo>
                  <a:cubicBezTo>
                    <a:pt x="2542170" y="435124"/>
                    <a:pt x="2460686" y="1724170"/>
                    <a:pt x="2479643" y="2479643"/>
                  </a:cubicBezTo>
                  <a:cubicBezTo>
                    <a:pt x="1721483" y="2598230"/>
                    <a:pt x="457090" y="2569240"/>
                    <a:pt x="0" y="2479643"/>
                  </a:cubicBezTo>
                  <a:cubicBezTo>
                    <a:pt x="-51487" y="1726865"/>
                    <a:pt x="114833" y="1064900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796908" y="137840"/>
                    <a:pt x="1413298" y="-78556"/>
                    <a:pt x="2479643" y="0"/>
                  </a:cubicBezTo>
                  <a:cubicBezTo>
                    <a:pt x="2357602" y="414899"/>
                    <a:pt x="2375048" y="1836398"/>
                    <a:pt x="2479643" y="2479643"/>
                  </a:cubicBezTo>
                  <a:cubicBezTo>
                    <a:pt x="1775622" y="2357521"/>
                    <a:pt x="1195330" y="2390233"/>
                    <a:pt x="0" y="2479643"/>
                  </a:cubicBezTo>
                  <a:cubicBezTo>
                    <a:pt x="104164" y="1822644"/>
                    <a:pt x="-10093" y="46008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541960" y="1574237"/>
            <a:ext cx="9793088" cy="94982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61770" y="1708150"/>
            <a:ext cx="10490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3.3</a:t>
            </a:r>
            <a:endParaRPr lang="zh-CN" altLang="en-US" sz="4000" dirty="0"/>
          </a:p>
        </p:txBody>
      </p:sp>
      <p:sp>
        <p:nvSpPr>
          <p:cNvPr id="22" name="Rectangle 1"/>
          <p:cNvSpPr txBox="1">
            <a:spLocks noChangeArrowheads="1"/>
          </p:cNvSpPr>
          <p:nvPr/>
        </p:nvSpPr>
        <p:spPr bwMode="auto">
          <a:xfrm>
            <a:off x="3070146" y="1636440"/>
            <a:ext cx="3384376" cy="80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扩 展 练 习</a:t>
            </a:r>
            <a:endParaRPr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3406056" y="3667664"/>
            <a:ext cx="2969406" cy="2393336"/>
          </a:xfrm>
          <a:prstGeom prst="rect">
            <a:avLst/>
          </a:prstGeom>
          <a:solidFill>
            <a:schemeClr val="accent5">
              <a:lumMod val="50000"/>
              <a:alpha val="4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08" y="3419568"/>
            <a:ext cx="3144222" cy="239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/>
          <p:cNvSpPr/>
          <p:nvPr/>
        </p:nvSpPr>
        <p:spPr bwMode="auto">
          <a:xfrm>
            <a:off x="3406056" y="6413245"/>
            <a:ext cx="2969406" cy="2393336"/>
          </a:xfrm>
          <a:prstGeom prst="rect">
            <a:avLst/>
          </a:prstGeom>
          <a:solidFill>
            <a:schemeClr val="accent5">
              <a:lumMod val="50000"/>
              <a:alpha val="4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6" name="矩形 25"/>
          <p:cNvSpPr/>
          <p:nvPr/>
        </p:nvSpPr>
        <p:spPr bwMode="auto">
          <a:xfrm>
            <a:off x="6646416" y="3652664"/>
            <a:ext cx="2969406" cy="2393336"/>
          </a:xfrm>
          <a:prstGeom prst="rect">
            <a:avLst/>
          </a:prstGeom>
          <a:solidFill>
            <a:schemeClr val="accent5">
              <a:lumMod val="50000"/>
              <a:alpha val="4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6646416" y="6408918"/>
            <a:ext cx="2969406" cy="2393336"/>
          </a:xfrm>
          <a:prstGeom prst="rect">
            <a:avLst/>
          </a:prstGeom>
          <a:solidFill>
            <a:schemeClr val="accent5">
              <a:lumMod val="50000"/>
              <a:alpha val="4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48" y="3491577"/>
            <a:ext cx="3225956" cy="239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"/>
          <a:stretch>
            <a:fillRect/>
          </a:stretch>
        </p:blipFill>
        <p:spPr bwMode="auto">
          <a:xfrm>
            <a:off x="2974008" y="6669617"/>
            <a:ext cx="3144222" cy="236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28096" r="37966" b="18439"/>
          <a:stretch>
            <a:fillRect/>
          </a:stretch>
        </p:blipFill>
        <p:spPr bwMode="auto">
          <a:xfrm>
            <a:off x="6934448" y="6713990"/>
            <a:ext cx="3225956" cy="231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309712" y="3949522"/>
            <a:ext cx="2520280" cy="138499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1">
              <a:defRPr/>
            </a:pPr>
            <a:r>
              <a:rPr lang="en-US" altLang="zh-CN" sz="2800" b="0" dirty="0" err="1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hùzhào</a:t>
            </a:r>
            <a:r>
              <a:rPr lang="en-US" altLang="zh-CN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 </a:t>
            </a:r>
          </a:p>
          <a:p>
            <a:pPr eaLnBrk="1">
              <a:defRPr/>
            </a:pPr>
            <a:r>
              <a:rPr lang="zh-CN" altLang="en-US" sz="3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护照</a:t>
            </a:r>
            <a:r>
              <a:rPr lang="zh-CN" altLang="en-US" sz="3200" b="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 号码</a:t>
            </a:r>
            <a:endParaRPr lang="en-US" altLang="zh-CN" sz="3200" b="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algn="ctr" eaLnBrk="1">
              <a:defRPr/>
            </a:pPr>
            <a:r>
              <a:rPr lang="en-US" altLang="zh-CN" b="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passport</a:t>
            </a:r>
            <a:r>
              <a:rPr lang="en-US" altLang="zh-CN" b="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numbers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0326284" y="7139860"/>
            <a:ext cx="2520280" cy="138499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en-US" altLang="zh-CN" sz="2800" b="0" dirty="0" err="1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ménpái</a:t>
            </a:r>
            <a:r>
              <a:rPr lang="en-US" altLang="zh-CN" b="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</a:t>
            </a:r>
          </a:p>
          <a:p>
            <a:pPr eaLnBrk="1">
              <a:defRPr/>
            </a:pPr>
            <a:r>
              <a:rPr lang="zh-CN" altLang="en-US" sz="3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门牌</a:t>
            </a:r>
            <a:r>
              <a:rPr lang="zh-CN" altLang="en-US" sz="3200" b="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</a:t>
            </a:r>
            <a:endParaRPr lang="en-US" altLang="zh-CN" sz="3200" b="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algn="ctr" eaLnBrk="1">
              <a:defRPr/>
            </a:pPr>
            <a:r>
              <a:rPr lang="en-US" altLang="zh-CN" b="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house</a:t>
            </a:r>
            <a:r>
              <a:rPr lang="en-US" altLang="zh-CN" b="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numbers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93688" y="7122983"/>
            <a:ext cx="2736304" cy="135421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en-US" altLang="zh-CN" sz="2800" b="0" dirty="0" err="1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chēpái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</a:t>
            </a:r>
          </a:p>
          <a:p>
            <a:pPr eaLnBrk="1">
              <a:defRPr/>
            </a:pPr>
            <a:r>
              <a:rPr lang="zh-CN" altLang="en-US" sz="3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车牌</a:t>
            </a:r>
            <a:r>
              <a:rPr lang="zh-CN" altLang="en-US" sz="3200" b="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</a:t>
            </a:r>
            <a:endParaRPr lang="en-US" altLang="zh-CN" sz="3200" b="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eaLnBrk="1">
              <a:defRPr/>
            </a:pPr>
            <a:r>
              <a:rPr lang="en-US" altLang="zh-CN" sz="2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 plate numbers</a:t>
            </a:r>
            <a:endParaRPr lang="zh-CN" altLang="en-US" sz="22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326284" y="4011078"/>
            <a:ext cx="2520280" cy="132343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eaLnBrk="1">
              <a:defRPr/>
            </a:pPr>
            <a:r>
              <a:rPr lang="en-US" altLang="zh-CN" b="0" dirty="0" err="1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gōngjiāochē</a:t>
            </a:r>
            <a:r>
              <a:rPr lang="en-US" altLang="zh-CN" b="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</a:t>
            </a:r>
          </a:p>
          <a:p>
            <a:pPr eaLnBrk="1">
              <a:defRPr/>
            </a:pPr>
            <a:r>
              <a:rPr lang="zh-CN" altLang="en-US" sz="32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公交车 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</a:t>
            </a:r>
            <a:endParaRPr lang="en-US" altLang="zh-CN" sz="320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algn="ctr" eaLnBrk="1">
              <a:defRPr/>
            </a:pPr>
            <a:r>
              <a:rPr lang="en-US" altLang="zh-CN" b="0" i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bus</a:t>
            </a:r>
            <a:r>
              <a:rPr lang="en-US" altLang="zh-CN" b="0" i="1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 numbers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35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243540" y="1266866"/>
            <a:ext cx="1370428" cy="1449694"/>
            <a:chOff x="1446031" y="1671222"/>
            <a:chExt cx="3960000" cy="3960000"/>
          </a:xfrm>
        </p:grpSpPr>
        <p:sp>
          <p:nvSpPr>
            <p:cNvPr id="9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851883" y="109368"/>
                    <a:pt x="2433637" y="86127"/>
                    <a:pt x="3960000" y="0"/>
                  </a:cubicBezTo>
                  <a:cubicBezTo>
                    <a:pt x="3868830" y="1120986"/>
                    <a:pt x="3966696" y="2509479"/>
                    <a:pt x="3960000" y="3960000"/>
                  </a:cubicBezTo>
                  <a:cubicBezTo>
                    <a:pt x="2897728" y="3931690"/>
                    <a:pt x="429696" y="4071213"/>
                    <a:pt x="0" y="3960000"/>
                  </a:cubicBezTo>
                  <a:cubicBezTo>
                    <a:pt x="60426" y="2139425"/>
                    <a:pt x="165510" y="687125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26004" y="122941"/>
                    <a:pt x="3275108" y="69926"/>
                    <a:pt x="3960000" y="0"/>
                  </a:cubicBezTo>
                  <a:cubicBezTo>
                    <a:pt x="4038008" y="968261"/>
                    <a:pt x="3975497" y="2955523"/>
                    <a:pt x="3960000" y="3960000"/>
                  </a:cubicBezTo>
                  <a:cubicBezTo>
                    <a:pt x="2997309" y="4105138"/>
                    <a:pt x="955359" y="3836287"/>
                    <a:pt x="0" y="3960000"/>
                  </a:cubicBezTo>
                  <a:cubicBezTo>
                    <a:pt x="85362" y="3452084"/>
                    <a:pt x="-60005" y="123264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0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656849" y="-84860"/>
                    <a:pt x="1757659" y="110203"/>
                    <a:pt x="2479643" y="0"/>
                  </a:cubicBezTo>
                  <a:cubicBezTo>
                    <a:pt x="2521641" y="328902"/>
                    <a:pt x="2569874" y="2097045"/>
                    <a:pt x="2479643" y="2479643"/>
                  </a:cubicBezTo>
                  <a:cubicBezTo>
                    <a:pt x="1267879" y="2622274"/>
                    <a:pt x="1116407" y="2436295"/>
                    <a:pt x="0" y="2479643"/>
                  </a:cubicBezTo>
                  <a:cubicBezTo>
                    <a:pt x="-136534" y="1508657"/>
                    <a:pt x="95659" y="837916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436816" y="-62702"/>
                    <a:pt x="1480311" y="136848"/>
                    <a:pt x="2479643" y="0"/>
                  </a:cubicBezTo>
                  <a:cubicBezTo>
                    <a:pt x="2622990" y="548725"/>
                    <a:pt x="2494320" y="1316105"/>
                    <a:pt x="2479643" y="2479643"/>
                  </a:cubicBezTo>
                  <a:cubicBezTo>
                    <a:pt x="2100801" y="2457015"/>
                    <a:pt x="1139665" y="2353533"/>
                    <a:pt x="0" y="2479643"/>
                  </a:cubicBezTo>
                  <a:cubicBezTo>
                    <a:pt x="123956" y="1611172"/>
                    <a:pt x="7856" y="90582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325936" y="1520770"/>
            <a:ext cx="9505056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00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467669" y="1682750"/>
            <a:ext cx="930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3.4</a:t>
            </a:r>
            <a:endParaRPr lang="zh-CN" altLang="en-US" sz="3200" dirty="0"/>
          </a:p>
        </p:txBody>
      </p:sp>
      <p:sp>
        <p:nvSpPr>
          <p:cNvPr id="18" name="流程图: 可选过程 17"/>
          <p:cNvSpPr/>
          <p:nvPr/>
        </p:nvSpPr>
        <p:spPr bwMode="auto">
          <a:xfrm>
            <a:off x="6358384" y="2932584"/>
            <a:ext cx="5434044" cy="5855383"/>
          </a:xfrm>
          <a:custGeom>
            <a:avLst/>
            <a:gdLst>
              <a:gd name="connsiteX0" fmla="*/ 0 w 5434044"/>
              <a:gd name="connsiteY0" fmla="*/ 905674 h 5855383"/>
              <a:gd name="connsiteX1" fmla="*/ 905674 w 5434044"/>
              <a:gd name="connsiteY1" fmla="*/ 0 h 5855383"/>
              <a:gd name="connsiteX2" fmla="*/ 1495656 w 5434044"/>
              <a:gd name="connsiteY2" fmla="*/ 0 h 5855383"/>
              <a:gd name="connsiteX3" fmla="*/ 1976957 w 5434044"/>
              <a:gd name="connsiteY3" fmla="*/ 0 h 5855383"/>
              <a:gd name="connsiteX4" fmla="*/ 2458258 w 5434044"/>
              <a:gd name="connsiteY4" fmla="*/ 0 h 5855383"/>
              <a:gd name="connsiteX5" fmla="*/ 2939559 w 5434044"/>
              <a:gd name="connsiteY5" fmla="*/ 0 h 5855383"/>
              <a:gd name="connsiteX6" fmla="*/ 3348406 w 5434044"/>
              <a:gd name="connsiteY6" fmla="*/ 0 h 5855383"/>
              <a:gd name="connsiteX7" fmla="*/ 3757253 w 5434044"/>
              <a:gd name="connsiteY7" fmla="*/ 0 h 5855383"/>
              <a:gd name="connsiteX8" fmla="*/ 4528370 w 5434044"/>
              <a:gd name="connsiteY8" fmla="*/ 0 h 5855383"/>
              <a:gd name="connsiteX9" fmla="*/ 5434044 w 5434044"/>
              <a:gd name="connsiteY9" fmla="*/ 905674 h 5855383"/>
              <a:gd name="connsiteX10" fmla="*/ 5434044 w 5434044"/>
              <a:gd name="connsiteY10" fmla="*/ 1483393 h 5855383"/>
              <a:gd name="connsiteX11" fmla="*/ 5434044 w 5434044"/>
              <a:gd name="connsiteY11" fmla="*/ 2061113 h 5855383"/>
              <a:gd name="connsiteX12" fmla="*/ 5434044 w 5434044"/>
              <a:gd name="connsiteY12" fmla="*/ 2598392 h 5855383"/>
              <a:gd name="connsiteX13" fmla="*/ 5434044 w 5434044"/>
              <a:gd name="connsiteY13" fmla="*/ 3135670 h 5855383"/>
              <a:gd name="connsiteX14" fmla="*/ 5434044 w 5434044"/>
              <a:gd name="connsiteY14" fmla="*/ 3713390 h 5855383"/>
              <a:gd name="connsiteX15" fmla="*/ 5434044 w 5434044"/>
              <a:gd name="connsiteY15" fmla="*/ 4331549 h 5855383"/>
              <a:gd name="connsiteX16" fmla="*/ 5434044 w 5434044"/>
              <a:gd name="connsiteY16" fmla="*/ 4949709 h 5855383"/>
              <a:gd name="connsiteX17" fmla="*/ 4528370 w 5434044"/>
              <a:gd name="connsiteY17" fmla="*/ 5855383 h 5855383"/>
              <a:gd name="connsiteX18" fmla="*/ 4119523 w 5434044"/>
              <a:gd name="connsiteY18" fmla="*/ 5855383 h 5855383"/>
              <a:gd name="connsiteX19" fmla="*/ 3565768 w 5434044"/>
              <a:gd name="connsiteY19" fmla="*/ 5855383 h 5855383"/>
              <a:gd name="connsiteX20" fmla="*/ 2975786 w 5434044"/>
              <a:gd name="connsiteY20" fmla="*/ 5855383 h 5855383"/>
              <a:gd name="connsiteX21" fmla="*/ 2530712 w 5434044"/>
              <a:gd name="connsiteY21" fmla="*/ 5855383 h 5855383"/>
              <a:gd name="connsiteX22" fmla="*/ 2049411 w 5434044"/>
              <a:gd name="connsiteY22" fmla="*/ 5855383 h 5855383"/>
              <a:gd name="connsiteX23" fmla="*/ 1495656 w 5434044"/>
              <a:gd name="connsiteY23" fmla="*/ 5855383 h 5855383"/>
              <a:gd name="connsiteX24" fmla="*/ 905674 w 5434044"/>
              <a:gd name="connsiteY24" fmla="*/ 5855383 h 5855383"/>
              <a:gd name="connsiteX25" fmla="*/ 0 w 5434044"/>
              <a:gd name="connsiteY25" fmla="*/ 4949709 h 5855383"/>
              <a:gd name="connsiteX26" fmla="*/ 0 w 5434044"/>
              <a:gd name="connsiteY26" fmla="*/ 4371990 h 5855383"/>
              <a:gd name="connsiteX27" fmla="*/ 0 w 5434044"/>
              <a:gd name="connsiteY27" fmla="*/ 3915591 h 5855383"/>
              <a:gd name="connsiteX28" fmla="*/ 0 w 5434044"/>
              <a:gd name="connsiteY28" fmla="*/ 3459193 h 5855383"/>
              <a:gd name="connsiteX29" fmla="*/ 0 w 5434044"/>
              <a:gd name="connsiteY29" fmla="*/ 2800593 h 5855383"/>
              <a:gd name="connsiteX30" fmla="*/ 0 w 5434044"/>
              <a:gd name="connsiteY30" fmla="*/ 2263314 h 5855383"/>
              <a:gd name="connsiteX31" fmla="*/ 0 w 5434044"/>
              <a:gd name="connsiteY31" fmla="*/ 1726035 h 5855383"/>
              <a:gd name="connsiteX32" fmla="*/ 0 w 5434044"/>
              <a:gd name="connsiteY32" fmla="*/ 905674 h 5855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434044" h="5855383" fill="none" extrusionOk="0">
                <a:moveTo>
                  <a:pt x="0" y="905674"/>
                </a:moveTo>
                <a:cubicBezTo>
                  <a:pt x="-18409" y="459199"/>
                  <a:pt x="304608" y="64125"/>
                  <a:pt x="905674" y="0"/>
                </a:cubicBezTo>
                <a:cubicBezTo>
                  <a:pt x="1048258" y="-54235"/>
                  <a:pt x="1367601" y="13100"/>
                  <a:pt x="1495656" y="0"/>
                </a:cubicBezTo>
                <a:cubicBezTo>
                  <a:pt x="1623711" y="-13100"/>
                  <a:pt x="1759565" y="23427"/>
                  <a:pt x="1976957" y="0"/>
                </a:cubicBezTo>
                <a:cubicBezTo>
                  <a:pt x="2194349" y="-23427"/>
                  <a:pt x="2256163" y="37377"/>
                  <a:pt x="2458258" y="0"/>
                </a:cubicBezTo>
                <a:cubicBezTo>
                  <a:pt x="2660353" y="-37377"/>
                  <a:pt x="2832770" y="17323"/>
                  <a:pt x="2939559" y="0"/>
                </a:cubicBezTo>
                <a:cubicBezTo>
                  <a:pt x="3046348" y="-17323"/>
                  <a:pt x="3187761" y="37068"/>
                  <a:pt x="3348406" y="0"/>
                </a:cubicBezTo>
                <a:cubicBezTo>
                  <a:pt x="3509051" y="-37068"/>
                  <a:pt x="3583027" y="22538"/>
                  <a:pt x="3757253" y="0"/>
                </a:cubicBezTo>
                <a:cubicBezTo>
                  <a:pt x="3931479" y="-22538"/>
                  <a:pt x="4271399" y="47179"/>
                  <a:pt x="4528370" y="0"/>
                </a:cubicBezTo>
                <a:cubicBezTo>
                  <a:pt x="5029451" y="-100741"/>
                  <a:pt x="5529845" y="334925"/>
                  <a:pt x="5434044" y="905674"/>
                </a:cubicBezTo>
                <a:cubicBezTo>
                  <a:pt x="5501466" y="1137459"/>
                  <a:pt x="5402629" y="1305970"/>
                  <a:pt x="5434044" y="1483393"/>
                </a:cubicBezTo>
                <a:cubicBezTo>
                  <a:pt x="5465459" y="1660816"/>
                  <a:pt x="5412835" y="1807723"/>
                  <a:pt x="5434044" y="2061113"/>
                </a:cubicBezTo>
                <a:cubicBezTo>
                  <a:pt x="5455253" y="2314503"/>
                  <a:pt x="5412982" y="2348137"/>
                  <a:pt x="5434044" y="2598392"/>
                </a:cubicBezTo>
                <a:cubicBezTo>
                  <a:pt x="5455106" y="2848647"/>
                  <a:pt x="5404588" y="2892266"/>
                  <a:pt x="5434044" y="3135670"/>
                </a:cubicBezTo>
                <a:cubicBezTo>
                  <a:pt x="5463500" y="3379074"/>
                  <a:pt x="5369822" y="3440752"/>
                  <a:pt x="5434044" y="3713390"/>
                </a:cubicBezTo>
                <a:cubicBezTo>
                  <a:pt x="5498266" y="3986028"/>
                  <a:pt x="5388747" y="4122613"/>
                  <a:pt x="5434044" y="4331549"/>
                </a:cubicBezTo>
                <a:cubicBezTo>
                  <a:pt x="5479341" y="4540485"/>
                  <a:pt x="5400432" y="4649841"/>
                  <a:pt x="5434044" y="4949709"/>
                </a:cubicBezTo>
                <a:cubicBezTo>
                  <a:pt x="5537924" y="5433374"/>
                  <a:pt x="5023738" y="5874801"/>
                  <a:pt x="4528370" y="5855383"/>
                </a:cubicBezTo>
                <a:cubicBezTo>
                  <a:pt x="4414615" y="5902150"/>
                  <a:pt x="4273318" y="5813478"/>
                  <a:pt x="4119523" y="5855383"/>
                </a:cubicBezTo>
                <a:cubicBezTo>
                  <a:pt x="3965728" y="5897288"/>
                  <a:pt x="3795857" y="5824037"/>
                  <a:pt x="3565768" y="5855383"/>
                </a:cubicBezTo>
                <a:cubicBezTo>
                  <a:pt x="3335679" y="5886729"/>
                  <a:pt x="3124830" y="5786988"/>
                  <a:pt x="2975786" y="5855383"/>
                </a:cubicBezTo>
                <a:cubicBezTo>
                  <a:pt x="2826742" y="5923778"/>
                  <a:pt x="2734731" y="5848499"/>
                  <a:pt x="2530712" y="5855383"/>
                </a:cubicBezTo>
                <a:cubicBezTo>
                  <a:pt x="2326693" y="5862267"/>
                  <a:pt x="2185968" y="5835327"/>
                  <a:pt x="2049411" y="5855383"/>
                </a:cubicBezTo>
                <a:cubicBezTo>
                  <a:pt x="1912854" y="5875439"/>
                  <a:pt x="1616920" y="5840739"/>
                  <a:pt x="1495656" y="5855383"/>
                </a:cubicBezTo>
                <a:cubicBezTo>
                  <a:pt x="1374393" y="5870027"/>
                  <a:pt x="1089625" y="5845347"/>
                  <a:pt x="905674" y="5855383"/>
                </a:cubicBezTo>
                <a:cubicBezTo>
                  <a:pt x="375491" y="5862590"/>
                  <a:pt x="12366" y="5420162"/>
                  <a:pt x="0" y="4949709"/>
                </a:cubicBezTo>
                <a:cubicBezTo>
                  <a:pt x="-28534" y="4758059"/>
                  <a:pt x="45318" y="4584865"/>
                  <a:pt x="0" y="4371990"/>
                </a:cubicBezTo>
                <a:cubicBezTo>
                  <a:pt x="-45318" y="4159115"/>
                  <a:pt x="13162" y="4100649"/>
                  <a:pt x="0" y="3915591"/>
                </a:cubicBezTo>
                <a:cubicBezTo>
                  <a:pt x="-13162" y="3730533"/>
                  <a:pt x="54251" y="3584930"/>
                  <a:pt x="0" y="3459193"/>
                </a:cubicBezTo>
                <a:cubicBezTo>
                  <a:pt x="-54251" y="3333456"/>
                  <a:pt x="32008" y="3007575"/>
                  <a:pt x="0" y="2800593"/>
                </a:cubicBezTo>
                <a:cubicBezTo>
                  <a:pt x="-32008" y="2593611"/>
                  <a:pt x="50213" y="2463342"/>
                  <a:pt x="0" y="2263314"/>
                </a:cubicBezTo>
                <a:cubicBezTo>
                  <a:pt x="-50213" y="2063286"/>
                  <a:pt x="33738" y="1983396"/>
                  <a:pt x="0" y="1726035"/>
                </a:cubicBezTo>
                <a:cubicBezTo>
                  <a:pt x="-33738" y="1468674"/>
                  <a:pt x="26298" y="1191523"/>
                  <a:pt x="0" y="905674"/>
                </a:cubicBezTo>
                <a:close/>
              </a:path>
              <a:path w="5434044" h="5855383" stroke="0" extrusionOk="0">
                <a:moveTo>
                  <a:pt x="0" y="905674"/>
                </a:moveTo>
                <a:cubicBezTo>
                  <a:pt x="-33216" y="390133"/>
                  <a:pt x="395429" y="-125487"/>
                  <a:pt x="905674" y="0"/>
                </a:cubicBezTo>
                <a:cubicBezTo>
                  <a:pt x="1017715" y="-52020"/>
                  <a:pt x="1269437" y="37914"/>
                  <a:pt x="1459429" y="0"/>
                </a:cubicBezTo>
                <a:cubicBezTo>
                  <a:pt x="1649422" y="-37914"/>
                  <a:pt x="1731437" y="28277"/>
                  <a:pt x="1976957" y="0"/>
                </a:cubicBezTo>
                <a:cubicBezTo>
                  <a:pt x="2222477" y="-28277"/>
                  <a:pt x="2342646" y="47078"/>
                  <a:pt x="2494485" y="0"/>
                </a:cubicBezTo>
                <a:cubicBezTo>
                  <a:pt x="2646324" y="-47078"/>
                  <a:pt x="2790648" y="13757"/>
                  <a:pt x="2975786" y="0"/>
                </a:cubicBezTo>
                <a:cubicBezTo>
                  <a:pt x="3160924" y="-13757"/>
                  <a:pt x="3377606" y="58826"/>
                  <a:pt x="3493314" y="0"/>
                </a:cubicBezTo>
                <a:cubicBezTo>
                  <a:pt x="3609022" y="-58826"/>
                  <a:pt x="3741531" y="5458"/>
                  <a:pt x="3938388" y="0"/>
                </a:cubicBezTo>
                <a:cubicBezTo>
                  <a:pt x="4135245" y="-5458"/>
                  <a:pt x="4275711" y="20828"/>
                  <a:pt x="4528370" y="0"/>
                </a:cubicBezTo>
                <a:cubicBezTo>
                  <a:pt x="5007354" y="-110355"/>
                  <a:pt x="5439492" y="440845"/>
                  <a:pt x="5434044" y="905674"/>
                </a:cubicBezTo>
                <a:cubicBezTo>
                  <a:pt x="5503018" y="1044531"/>
                  <a:pt x="5359815" y="1334941"/>
                  <a:pt x="5434044" y="1564274"/>
                </a:cubicBezTo>
                <a:cubicBezTo>
                  <a:pt x="5508273" y="1793607"/>
                  <a:pt x="5386555" y="1849803"/>
                  <a:pt x="5434044" y="2020672"/>
                </a:cubicBezTo>
                <a:cubicBezTo>
                  <a:pt x="5481533" y="2191541"/>
                  <a:pt x="5407652" y="2420907"/>
                  <a:pt x="5434044" y="2679272"/>
                </a:cubicBezTo>
                <a:cubicBezTo>
                  <a:pt x="5460436" y="2937637"/>
                  <a:pt x="5412956" y="2960282"/>
                  <a:pt x="5434044" y="3135670"/>
                </a:cubicBezTo>
                <a:cubicBezTo>
                  <a:pt x="5455132" y="3311058"/>
                  <a:pt x="5376029" y="3442936"/>
                  <a:pt x="5434044" y="3632509"/>
                </a:cubicBezTo>
                <a:cubicBezTo>
                  <a:pt x="5492059" y="3822082"/>
                  <a:pt x="5408372" y="3910422"/>
                  <a:pt x="5434044" y="4088907"/>
                </a:cubicBezTo>
                <a:cubicBezTo>
                  <a:pt x="5459716" y="4267392"/>
                  <a:pt x="5432154" y="4743045"/>
                  <a:pt x="5434044" y="4949709"/>
                </a:cubicBezTo>
                <a:cubicBezTo>
                  <a:pt x="5510225" y="5497071"/>
                  <a:pt x="4961586" y="5918967"/>
                  <a:pt x="4528370" y="5855383"/>
                </a:cubicBezTo>
                <a:cubicBezTo>
                  <a:pt x="4255907" y="5870445"/>
                  <a:pt x="4198918" y="5853026"/>
                  <a:pt x="3974615" y="5855383"/>
                </a:cubicBezTo>
                <a:cubicBezTo>
                  <a:pt x="3750312" y="5857740"/>
                  <a:pt x="3708136" y="5799659"/>
                  <a:pt x="3493314" y="5855383"/>
                </a:cubicBezTo>
                <a:cubicBezTo>
                  <a:pt x="3278492" y="5911107"/>
                  <a:pt x="3201917" y="5833580"/>
                  <a:pt x="3084467" y="5855383"/>
                </a:cubicBezTo>
                <a:cubicBezTo>
                  <a:pt x="2967017" y="5877186"/>
                  <a:pt x="2819514" y="5825042"/>
                  <a:pt x="2603166" y="5855383"/>
                </a:cubicBezTo>
                <a:cubicBezTo>
                  <a:pt x="2386818" y="5885724"/>
                  <a:pt x="2242331" y="5820672"/>
                  <a:pt x="2013184" y="5855383"/>
                </a:cubicBezTo>
                <a:cubicBezTo>
                  <a:pt x="1784037" y="5890094"/>
                  <a:pt x="1656917" y="5852765"/>
                  <a:pt x="1531883" y="5855383"/>
                </a:cubicBezTo>
                <a:cubicBezTo>
                  <a:pt x="1406849" y="5858001"/>
                  <a:pt x="1134676" y="5801579"/>
                  <a:pt x="905674" y="5855383"/>
                </a:cubicBezTo>
                <a:cubicBezTo>
                  <a:pt x="438922" y="5890068"/>
                  <a:pt x="29822" y="5373302"/>
                  <a:pt x="0" y="4949709"/>
                </a:cubicBezTo>
                <a:cubicBezTo>
                  <a:pt x="-28081" y="4789680"/>
                  <a:pt x="173" y="4678854"/>
                  <a:pt x="0" y="4493311"/>
                </a:cubicBezTo>
                <a:cubicBezTo>
                  <a:pt x="-173" y="4307768"/>
                  <a:pt x="10394" y="4112629"/>
                  <a:pt x="0" y="3915591"/>
                </a:cubicBezTo>
                <a:cubicBezTo>
                  <a:pt x="-10394" y="3718553"/>
                  <a:pt x="24393" y="3614531"/>
                  <a:pt x="0" y="3337872"/>
                </a:cubicBezTo>
                <a:cubicBezTo>
                  <a:pt x="-24393" y="3061213"/>
                  <a:pt x="61610" y="2997123"/>
                  <a:pt x="0" y="2760153"/>
                </a:cubicBezTo>
                <a:cubicBezTo>
                  <a:pt x="-61610" y="2523183"/>
                  <a:pt x="10229" y="2435015"/>
                  <a:pt x="0" y="2222874"/>
                </a:cubicBezTo>
                <a:cubicBezTo>
                  <a:pt x="-10229" y="2010733"/>
                  <a:pt x="11672" y="1905544"/>
                  <a:pt x="0" y="1766476"/>
                </a:cubicBezTo>
                <a:cubicBezTo>
                  <a:pt x="-11672" y="1627408"/>
                  <a:pt x="42606" y="1248574"/>
                  <a:pt x="0" y="905674"/>
                </a:cubicBezTo>
                <a:close/>
              </a:path>
            </a:pathLst>
          </a:custGeom>
          <a:solidFill>
            <a:srgbClr val="FFC000">
              <a:alpha val="3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49" y="3580656"/>
            <a:ext cx="4411503" cy="309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1676759" y="6980663"/>
            <a:ext cx="4393593" cy="1512168"/>
          </a:xfrm>
          <a:prstGeom prst="rect">
            <a:avLst/>
          </a:prstGeom>
          <a:noFill/>
          <a:ln w="12700">
            <a:noFill/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lnSpc>
                <a:spcPts val="4000"/>
              </a:lnSpc>
              <a:defRPr/>
            </a:pPr>
            <a:r>
              <a:rPr lang="en-US" altLang="zh-CN" sz="1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rì </a:t>
            </a:r>
            <a:r>
              <a:rPr lang="en-US" altLang="zh-CN" sz="18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zì</a:t>
            </a:r>
            <a:r>
              <a:rPr lang="en-US" altLang="zh-CN" sz="1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00" b="0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páng</a:t>
            </a:r>
            <a:r>
              <a:rPr lang="en-US" altLang="zh-CN" sz="1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l" eaLnBrk="1">
              <a:lnSpc>
                <a:spcPts val="4000"/>
              </a:lnSpc>
              <a:defRPr/>
            </a:pPr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日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（日字旁）→ </a:t>
            </a:r>
            <a:r>
              <a:rPr lang="zh-CN" altLang="en-US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晚</a:t>
            </a:r>
            <a:endParaRPr lang="en-US" altLang="zh-CN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l" eaLnBrk="1">
              <a:lnSpc>
                <a:spcPts val="4000"/>
              </a:lnSpc>
              <a:defRPr/>
            </a:pP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radical “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7" name="TextBox 19"/>
          <p:cNvSpPr txBox="1"/>
          <p:nvPr/>
        </p:nvSpPr>
        <p:spPr>
          <a:xfrm>
            <a:off x="6634070" y="3351896"/>
            <a:ext cx="48368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0" dirty="0"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日部的字多</a:t>
            </a:r>
            <a:r>
              <a:rPr lang="zh-CN" altLang="en-US" sz="40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  <a:r>
              <a:rPr lang="zh-CN" altLang="en-US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太阳</a:t>
            </a:r>
            <a:r>
              <a:rPr lang="zh-CN" altLang="en-US" sz="40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有关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。日字旁在</a:t>
            </a:r>
            <a:r>
              <a:rPr lang="zh-CN" altLang="en-US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左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侧多，也有在</a:t>
            </a:r>
            <a:r>
              <a:rPr lang="zh-CN" altLang="en-US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上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部和</a:t>
            </a:r>
            <a:r>
              <a:rPr lang="zh-CN" altLang="en-US" sz="4000" dirty="0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下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部的。</a:t>
            </a: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Characters with the radical 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zh-CN" altLang="en-US" sz="28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relate to the sun. It is usually placed on the left side. In a few cases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800" i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is also placed at the top or bottom. </a:t>
            </a:r>
            <a:endParaRPr lang="zh-CN" altLang="en-US" sz="2800" i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3014136" y="1479455"/>
            <a:ext cx="370201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汉 字 学 习</a:t>
            </a:r>
            <a:endParaRPr lang="zh-CN" altLang="zh-CN" sz="4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387556" y="1266866"/>
            <a:ext cx="1370428" cy="1449694"/>
            <a:chOff x="1446031" y="1671222"/>
            <a:chExt cx="3960000" cy="3960000"/>
          </a:xfrm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592219" y="-109584"/>
                    <a:pt x="2246200" y="-113912"/>
                    <a:pt x="3960000" y="0"/>
                  </a:cubicBezTo>
                  <a:cubicBezTo>
                    <a:pt x="3890918" y="1238516"/>
                    <a:pt x="3884045" y="2192853"/>
                    <a:pt x="3960000" y="3960000"/>
                  </a:cubicBezTo>
                  <a:cubicBezTo>
                    <a:pt x="2802370" y="3886851"/>
                    <a:pt x="1439358" y="3927427"/>
                    <a:pt x="0" y="3960000"/>
                  </a:cubicBezTo>
                  <a:cubicBezTo>
                    <a:pt x="5037" y="2776529"/>
                    <a:pt x="143964" y="1799021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519617" y="10456"/>
                    <a:pt x="2595177" y="34490"/>
                    <a:pt x="3960000" y="0"/>
                  </a:cubicBezTo>
                  <a:cubicBezTo>
                    <a:pt x="4020723" y="720292"/>
                    <a:pt x="3798394" y="2955671"/>
                    <a:pt x="3960000" y="3960000"/>
                  </a:cubicBezTo>
                  <a:cubicBezTo>
                    <a:pt x="3103738" y="3929031"/>
                    <a:pt x="1771730" y="4006152"/>
                    <a:pt x="0" y="3960000"/>
                  </a:cubicBezTo>
                  <a:cubicBezTo>
                    <a:pt x="84569" y="2750188"/>
                    <a:pt x="129227" y="1269960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430253" y="-132379"/>
                    <a:pt x="1390136" y="155993"/>
                    <a:pt x="2479643" y="0"/>
                  </a:cubicBezTo>
                  <a:cubicBezTo>
                    <a:pt x="2510318" y="847469"/>
                    <a:pt x="2639179" y="1366165"/>
                    <a:pt x="2479643" y="2479643"/>
                  </a:cubicBezTo>
                  <a:cubicBezTo>
                    <a:pt x="2160758" y="2387463"/>
                    <a:pt x="1028080" y="2495299"/>
                    <a:pt x="0" y="2479643"/>
                  </a:cubicBezTo>
                  <a:cubicBezTo>
                    <a:pt x="164893" y="1743334"/>
                    <a:pt x="68205" y="1016787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605359" y="63473"/>
                    <a:pt x="1428091" y="-23732"/>
                    <a:pt x="2479643" y="0"/>
                  </a:cubicBezTo>
                  <a:cubicBezTo>
                    <a:pt x="2385521" y="421211"/>
                    <a:pt x="2451278" y="1779933"/>
                    <a:pt x="2479643" y="2479643"/>
                  </a:cubicBezTo>
                  <a:cubicBezTo>
                    <a:pt x="1882758" y="2647938"/>
                    <a:pt x="779740" y="2586316"/>
                    <a:pt x="0" y="2479643"/>
                  </a:cubicBezTo>
                  <a:cubicBezTo>
                    <a:pt x="-80947" y="1706739"/>
                    <a:pt x="141352" y="6784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469952" y="1520770"/>
            <a:ext cx="9505056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97715" y="1700947"/>
            <a:ext cx="94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3.4</a:t>
            </a:r>
            <a:endParaRPr lang="zh-CN" altLang="en-US" sz="3200" dirty="0"/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3014136" y="1479455"/>
            <a:ext cx="370201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汉 字 学 习</a:t>
            </a:r>
            <a:endParaRPr lang="zh-CN" altLang="zh-CN" sz="4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893888" y="7968788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汉字屋：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https://www.hanzi5.com/bishun/665a.html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流程图: 过程 2"/>
          <p:cNvSpPr/>
          <p:nvPr/>
        </p:nvSpPr>
        <p:spPr bwMode="auto">
          <a:xfrm>
            <a:off x="4126136" y="2893095"/>
            <a:ext cx="4464496" cy="4431978"/>
          </a:xfrm>
          <a:prstGeom prst="flowChartProcess">
            <a:avLst/>
          </a:prstGeom>
          <a:solidFill>
            <a:srgbClr val="FFFF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5" name="图片 14" descr="图标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68" y="3148608"/>
            <a:ext cx="3888432" cy="38884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171532" y="1266866"/>
            <a:ext cx="1370428" cy="1449694"/>
            <a:chOff x="1446031" y="1671222"/>
            <a:chExt cx="3960000" cy="3960000"/>
          </a:xfrm>
        </p:grpSpPr>
        <p:sp>
          <p:nvSpPr>
            <p:cNvPr id="9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851883" y="109368"/>
                    <a:pt x="2433637" y="86127"/>
                    <a:pt x="3960000" y="0"/>
                  </a:cubicBezTo>
                  <a:cubicBezTo>
                    <a:pt x="3868830" y="1120986"/>
                    <a:pt x="3966696" y="2509479"/>
                    <a:pt x="3960000" y="3960000"/>
                  </a:cubicBezTo>
                  <a:cubicBezTo>
                    <a:pt x="2897728" y="3931690"/>
                    <a:pt x="429696" y="4071213"/>
                    <a:pt x="0" y="3960000"/>
                  </a:cubicBezTo>
                  <a:cubicBezTo>
                    <a:pt x="60426" y="2139425"/>
                    <a:pt x="165510" y="687125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26004" y="122941"/>
                    <a:pt x="3275108" y="69926"/>
                    <a:pt x="3960000" y="0"/>
                  </a:cubicBezTo>
                  <a:cubicBezTo>
                    <a:pt x="4038008" y="968261"/>
                    <a:pt x="3975497" y="2955523"/>
                    <a:pt x="3960000" y="3960000"/>
                  </a:cubicBezTo>
                  <a:cubicBezTo>
                    <a:pt x="2997309" y="4105138"/>
                    <a:pt x="955359" y="3836287"/>
                    <a:pt x="0" y="3960000"/>
                  </a:cubicBezTo>
                  <a:cubicBezTo>
                    <a:pt x="85362" y="3452084"/>
                    <a:pt x="-60005" y="123264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0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656849" y="-84860"/>
                    <a:pt x="1757659" y="110203"/>
                    <a:pt x="2479643" y="0"/>
                  </a:cubicBezTo>
                  <a:cubicBezTo>
                    <a:pt x="2521641" y="328902"/>
                    <a:pt x="2569874" y="2097045"/>
                    <a:pt x="2479643" y="2479643"/>
                  </a:cubicBezTo>
                  <a:cubicBezTo>
                    <a:pt x="1267879" y="2622274"/>
                    <a:pt x="1116407" y="2436295"/>
                    <a:pt x="0" y="2479643"/>
                  </a:cubicBezTo>
                  <a:cubicBezTo>
                    <a:pt x="-136534" y="1508657"/>
                    <a:pt x="95659" y="837916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436816" y="-62702"/>
                    <a:pt x="1480311" y="136848"/>
                    <a:pt x="2479643" y="0"/>
                  </a:cubicBezTo>
                  <a:cubicBezTo>
                    <a:pt x="2622990" y="548725"/>
                    <a:pt x="2494320" y="1316105"/>
                    <a:pt x="2479643" y="2479643"/>
                  </a:cubicBezTo>
                  <a:cubicBezTo>
                    <a:pt x="2100801" y="2457015"/>
                    <a:pt x="1139665" y="2353533"/>
                    <a:pt x="0" y="2479643"/>
                  </a:cubicBezTo>
                  <a:cubicBezTo>
                    <a:pt x="123956" y="1611172"/>
                    <a:pt x="7856" y="90582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2253928" y="1520770"/>
            <a:ext cx="9505056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2476780" y="1563085"/>
            <a:ext cx="4169636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找 不 同 </a:t>
            </a:r>
            <a:endParaRPr lang="zh-CN" altLang="zh-CN" sz="54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2213800" y="3777461"/>
            <a:ext cx="8825104" cy="1380174"/>
          </a:xfrm>
          <a:custGeom>
            <a:avLst/>
            <a:gdLst>
              <a:gd name="connsiteX0" fmla="*/ 0 w 8825104"/>
              <a:gd name="connsiteY0" fmla="*/ 0 h 1380174"/>
              <a:gd name="connsiteX1" fmla="*/ 8825104 w 8825104"/>
              <a:gd name="connsiteY1" fmla="*/ 0 h 1380174"/>
              <a:gd name="connsiteX2" fmla="*/ 8825104 w 8825104"/>
              <a:gd name="connsiteY2" fmla="*/ 1380174 h 1380174"/>
              <a:gd name="connsiteX3" fmla="*/ 0 w 8825104"/>
              <a:gd name="connsiteY3" fmla="*/ 1380174 h 1380174"/>
              <a:gd name="connsiteX4" fmla="*/ 0 w 8825104"/>
              <a:gd name="connsiteY4" fmla="*/ 0 h 138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5104" h="1380174" extrusionOk="0">
                <a:moveTo>
                  <a:pt x="0" y="0"/>
                </a:moveTo>
                <a:cubicBezTo>
                  <a:pt x="2692734" y="39475"/>
                  <a:pt x="5236516" y="4077"/>
                  <a:pt x="8825104" y="0"/>
                </a:cubicBezTo>
                <a:cubicBezTo>
                  <a:pt x="8790028" y="572527"/>
                  <a:pt x="8728728" y="807574"/>
                  <a:pt x="8825104" y="1380174"/>
                </a:cubicBezTo>
                <a:cubicBezTo>
                  <a:pt x="7821692" y="1246403"/>
                  <a:pt x="3948849" y="1306609"/>
                  <a:pt x="0" y="1380174"/>
                </a:cubicBezTo>
                <a:cubicBezTo>
                  <a:pt x="-81447" y="1151485"/>
                  <a:pt x="-61817" y="39393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008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lnSpc>
                <a:spcPts val="10000"/>
              </a:lnSpc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时  早  晚  明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流程图: 可选过程 17"/>
          <p:cNvSpPr/>
          <p:nvPr/>
        </p:nvSpPr>
        <p:spPr bwMode="auto">
          <a:xfrm>
            <a:off x="2253928" y="6146638"/>
            <a:ext cx="8963640" cy="1538474"/>
          </a:xfrm>
          <a:prstGeom prst="flowChartAlternateProcess">
            <a:avLst/>
          </a:prstGeom>
          <a:solidFill>
            <a:srgbClr val="00800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2285808" y="6218536"/>
            <a:ext cx="8825104" cy="1403352"/>
          </a:xfrm>
          <a:custGeom>
            <a:avLst/>
            <a:gdLst>
              <a:gd name="connsiteX0" fmla="*/ 0 w 8825104"/>
              <a:gd name="connsiteY0" fmla="*/ 0 h 1403352"/>
              <a:gd name="connsiteX1" fmla="*/ 8825104 w 8825104"/>
              <a:gd name="connsiteY1" fmla="*/ 0 h 1403352"/>
              <a:gd name="connsiteX2" fmla="*/ 8825104 w 8825104"/>
              <a:gd name="connsiteY2" fmla="*/ 1403352 h 1403352"/>
              <a:gd name="connsiteX3" fmla="*/ 0 w 8825104"/>
              <a:gd name="connsiteY3" fmla="*/ 1403352 h 1403352"/>
              <a:gd name="connsiteX4" fmla="*/ 0 w 8825104"/>
              <a:gd name="connsiteY4" fmla="*/ 0 h 140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5104" h="1403352" extrusionOk="0">
                <a:moveTo>
                  <a:pt x="0" y="0"/>
                </a:moveTo>
                <a:cubicBezTo>
                  <a:pt x="2304266" y="-130904"/>
                  <a:pt x="5491366" y="-106574"/>
                  <a:pt x="8825104" y="0"/>
                </a:cubicBezTo>
                <a:cubicBezTo>
                  <a:pt x="8797136" y="225123"/>
                  <a:pt x="8769134" y="1020895"/>
                  <a:pt x="8825104" y="1403352"/>
                </a:cubicBezTo>
                <a:cubicBezTo>
                  <a:pt x="6876299" y="1493866"/>
                  <a:pt x="3181295" y="1360831"/>
                  <a:pt x="0" y="1403352"/>
                </a:cubicBezTo>
                <a:cubicBezTo>
                  <a:pt x="-116714" y="770497"/>
                  <a:pt x="95541" y="39791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8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l" eaLnBrk="1"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晚  汉  星  春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9" name="流程图: 可选过程 18"/>
          <p:cNvSpPr/>
          <p:nvPr/>
        </p:nvSpPr>
        <p:spPr bwMode="auto">
          <a:xfrm>
            <a:off x="2215184" y="3724672"/>
            <a:ext cx="8862464" cy="1432963"/>
          </a:xfrm>
          <a:prstGeom prst="flowChartAlternateProcess">
            <a:avLst/>
          </a:prstGeom>
          <a:solidFill>
            <a:srgbClr val="008000">
              <a:alpha val="40000"/>
            </a:srgbClr>
          </a:solidFill>
          <a:ln>
            <a:noFill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0">
            <a:extrusionClr>
              <a:srgbClr val="008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27684" y="1708448"/>
            <a:ext cx="858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3.4</a:t>
            </a:r>
            <a:endParaRPr lang="zh-CN" altLang="en-US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1" animBg="1"/>
      <p:bldP spid="16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012990" y="1453066"/>
            <a:ext cx="1370428" cy="1449694"/>
            <a:chOff x="1446031" y="1671222"/>
            <a:chExt cx="3960000" cy="3960000"/>
          </a:xfrm>
        </p:grpSpPr>
        <p:sp>
          <p:nvSpPr>
            <p:cNvPr id="16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851883" y="109368"/>
                    <a:pt x="2433637" y="86127"/>
                    <a:pt x="3960000" y="0"/>
                  </a:cubicBezTo>
                  <a:cubicBezTo>
                    <a:pt x="3868830" y="1120986"/>
                    <a:pt x="3966696" y="2509479"/>
                    <a:pt x="3960000" y="3960000"/>
                  </a:cubicBezTo>
                  <a:cubicBezTo>
                    <a:pt x="2897728" y="3931690"/>
                    <a:pt x="429696" y="4071213"/>
                    <a:pt x="0" y="3960000"/>
                  </a:cubicBezTo>
                  <a:cubicBezTo>
                    <a:pt x="60426" y="2139425"/>
                    <a:pt x="165510" y="687125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26004" y="122941"/>
                    <a:pt x="3275108" y="69926"/>
                    <a:pt x="3960000" y="0"/>
                  </a:cubicBezTo>
                  <a:cubicBezTo>
                    <a:pt x="4038008" y="968261"/>
                    <a:pt x="3975497" y="2955523"/>
                    <a:pt x="3960000" y="3960000"/>
                  </a:cubicBezTo>
                  <a:cubicBezTo>
                    <a:pt x="2997309" y="4105138"/>
                    <a:pt x="955359" y="3836287"/>
                    <a:pt x="0" y="3960000"/>
                  </a:cubicBezTo>
                  <a:cubicBezTo>
                    <a:pt x="85362" y="3452084"/>
                    <a:pt x="-60005" y="123264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7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656849" y="-84860"/>
                    <a:pt x="1757659" y="110203"/>
                    <a:pt x="2479643" y="0"/>
                  </a:cubicBezTo>
                  <a:cubicBezTo>
                    <a:pt x="2521641" y="328902"/>
                    <a:pt x="2569874" y="2097045"/>
                    <a:pt x="2479643" y="2479643"/>
                  </a:cubicBezTo>
                  <a:cubicBezTo>
                    <a:pt x="1267879" y="2622274"/>
                    <a:pt x="1116407" y="2436295"/>
                    <a:pt x="0" y="2479643"/>
                  </a:cubicBezTo>
                  <a:cubicBezTo>
                    <a:pt x="-136534" y="1508657"/>
                    <a:pt x="95659" y="837916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436816" y="-62702"/>
                    <a:pt x="1480311" y="136848"/>
                    <a:pt x="2479643" y="0"/>
                  </a:cubicBezTo>
                  <a:cubicBezTo>
                    <a:pt x="2622990" y="548725"/>
                    <a:pt x="2494320" y="1316105"/>
                    <a:pt x="2479643" y="2479643"/>
                  </a:cubicBezTo>
                  <a:cubicBezTo>
                    <a:pt x="2100801" y="2457015"/>
                    <a:pt x="1139665" y="2353533"/>
                    <a:pt x="0" y="2479643"/>
                  </a:cubicBezTo>
                  <a:cubicBezTo>
                    <a:pt x="123956" y="1611172"/>
                    <a:pt x="7856" y="90582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206516" y="1886130"/>
            <a:ext cx="920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3.4</a:t>
            </a:r>
            <a:endParaRPr lang="zh-CN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2127266" y="1724034"/>
            <a:ext cx="10462438" cy="90775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FFFF"/>
              </a:solidFill>
            </a:endParaRP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2225219" y="1730075"/>
            <a:ext cx="10534848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lvl="0" algn="l" eaLnBrk="1">
              <a:defRPr/>
            </a:pP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sym typeface="Helvetica Neue" charset="0"/>
              </a:rPr>
              <a:t>谁是</a:t>
            </a:r>
            <a:r>
              <a:rPr lang="zh-CN" altLang="en-US" sz="5400" dirty="0">
                <a:solidFill>
                  <a:srgbClr val="FF66CC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" charset="0"/>
              </a:rPr>
              <a:t>写字王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sym typeface="Helvetica Neue" charset="0"/>
              </a:rPr>
              <a:t>？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" charset="0"/>
              </a:rPr>
              <a:t>写出有“日字旁”的汉字</a:t>
            </a:r>
            <a:r>
              <a:rPr lang="zh-CN" altLang="en-US" sz="3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" charset="0"/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" charset="0"/>
              </a:rPr>
              <a:t>60″</a:t>
            </a:r>
            <a:r>
              <a:rPr lang="zh-CN" altLang="en-US" sz="32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" charset="0"/>
              </a:rPr>
              <a:t>）</a:t>
            </a:r>
            <a:endParaRPr lang="zh-CN" altLang="zh-CN" sz="3200" dirty="0">
              <a:solidFill>
                <a:schemeClr val="tx1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  <a:sym typeface="Helvetica Neue" charset="0"/>
            </a:endParaRPr>
          </a:p>
        </p:txBody>
      </p:sp>
      <p:grpSp>
        <p:nvGrpSpPr>
          <p:cNvPr id="21" name="启动计时器"/>
          <p:cNvGrpSpPr/>
          <p:nvPr/>
        </p:nvGrpSpPr>
        <p:grpSpPr>
          <a:xfrm>
            <a:off x="5129933" y="2727564"/>
            <a:ext cx="2812627" cy="853293"/>
            <a:chOff x="1332706" y="185859"/>
            <a:chExt cx="2636838" cy="799962"/>
          </a:xfrm>
        </p:grpSpPr>
        <p:sp>
          <p:nvSpPr>
            <p:cNvPr id="22" name="圆角矩形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2985" dirty="0">
                <a:latin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圆角矩形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zh-CN" altLang="en-US" sz="2985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启动计时器</a:t>
              </a:r>
            </a:p>
          </p:txBody>
        </p:sp>
      </p:grpSp>
      <p:grpSp>
        <p:nvGrpSpPr>
          <p:cNvPr id="24" name="时间到"/>
          <p:cNvGrpSpPr/>
          <p:nvPr/>
        </p:nvGrpSpPr>
        <p:grpSpPr>
          <a:xfrm>
            <a:off x="5129930" y="2726134"/>
            <a:ext cx="2812630" cy="853293"/>
            <a:chOff x="4302126" y="185859"/>
            <a:chExt cx="2636841" cy="799962"/>
          </a:xfrm>
        </p:grpSpPr>
        <p:sp>
          <p:nvSpPr>
            <p:cNvPr id="25" name="圆角矩形 123"/>
            <p:cNvSpPr/>
            <p:nvPr/>
          </p:nvSpPr>
          <p:spPr>
            <a:xfrm>
              <a:off x="4302129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2985" dirty="0">
                <a:latin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" name="圆角矩形 124"/>
            <p:cNvSpPr/>
            <p:nvPr/>
          </p:nvSpPr>
          <p:spPr>
            <a:xfrm>
              <a:off x="430212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zh-CN" altLang="en-US" sz="2985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时间到！</a:t>
              </a:r>
            </a:p>
          </p:txBody>
        </p:sp>
      </p:grpSp>
      <p:sp>
        <p:nvSpPr>
          <p:cNvPr id="27" name="自选图形 3"/>
          <p:cNvSpPr>
            <a:spLocks noChangeAspect="1" noChangeArrowheads="1" noTextEdit="1"/>
          </p:cNvSpPr>
          <p:nvPr/>
        </p:nvSpPr>
        <p:spPr bwMode="auto">
          <a:xfrm>
            <a:off x="3537449" y="3783060"/>
            <a:ext cx="5251027" cy="57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zh-CN" alt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28" name="矩形 5"/>
          <p:cNvSpPr>
            <a:spLocks noChangeArrowheads="1"/>
          </p:cNvSpPr>
          <p:nvPr/>
        </p:nvSpPr>
        <p:spPr bwMode="auto">
          <a:xfrm>
            <a:off x="6370397" y="4385888"/>
            <a:ext cx="145627" cy="396240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29" name="长方形 6"/>
          <p:cNvSpPr>
            <a:spLocks noChangeArrowheads="1"/>
          </p:cNvSpPr>
          <p:nvPr/>
        </p:nvSpPr>
        <p:spPr bwMode="auto">
          <a:xfrm>
            <a:off x="6370397" y="4385888"/>
            <a:ext cx="145627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0" name="矩形 7"/>
          <p:cNvSpPr>
            <a:spLocks noChangeArrowheads="1"/>
          </p:cNvSpPr>
          <p:nvPr/>
        </p:nvSpPr>
        <p:spPr bwMode="auto">
          <a:xfrm>
            <a:off x="6370397" y="4385887"/>
            <a:ext cx="145627" cy="155787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1" name="长方形 8"/>
          <p:cNvSpPr>
            <a:spLocks noChangeArrowheads="1"/>
          </p:cNvSpPr>
          <p:nvPr/>
        </p:nvSpPr>
        <p:spPr bwMode="auto">
          <a:xfrm>
            <a:off x="6370397" y="4385887"/>
            <a:ext cx="145627" cy="1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2" name="任意多边形 9"/>
          <p:cNvSpPr/>
          <p:nvPr/>
        </p:nvSpPr>
        <p:spPr bwMode="auto">
          <a:xfrm>
            <a:off x="6202756" y="4270741"/>
            <a:ext cx="491067" cy="208281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3" name="任意多边形 10"/>
          <p:cNvSpPr/>
          <p:nvPr/>
        </p:nvSpPr>
        <p:spPr bwMode="auto">
          <a:xfrm>
            <a:off x="7298344" y="4534901"/>
            <a:ext cx="971973" cy="1183641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4" name="任意多边形 11"/>
          <p:cNvSpPr/>
          <p:nvPr/>
        </p:nvSpPr>
        <p:spPr bwMode="auto">
          <a:xfrm>
            <a:off x="4633036" y="4512888"/>
            <a:ext cx="970281" cy="1185333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5" name="任意多边形 12"/>
          <p:cNvSpPr>
            <a:spLocks noEditPoints="1"/>
          </p:cNvSpPr>
          <p:nvPr/>
        </p:nvSpPr>
        <p:spPr bwMode="auto">
          <a:xfrm>
            <a:off x="4858249" y="4839701"/>
            <a:ext cx="289561" cy="208281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6" name="任意多边形 13"/>
          <p:cNvSpPr>
            <a:spLocks noEditPoints="1"/>
          </p:cNvSpPr>
          <p:nvPr/>
        </p:nvSpPr>
        <p:spPr bwMode="auto">
          <a:xfrm>
            <a:off x="4858249" y="4839701"/>
            <a:ext cx="289561" cy="208281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7" name="任意多边形 14"/>
          <p:cNvSpPr/>
          <p:nvPr/>
        </p:nvSpPr>
        <p:spPr bwMode="auto">
          <a:xfrm>
            <a:off x="4858249" y="4839701"/>
            <a:ext cx="289561" cy="208281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8" name="任意多边形 15"/>
          <p:cNvSpPr/>
          <p:nvPr/>
        </p:nvSpPr>
        <p:spPr bwMode="auto">
          <a:xfrm>
            <a:off x="8016317" y="5027661"/>
            <a:ext cx="32174" cy="4064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39" name="任意多边形(F) 16"/>
          <p:cNvSpPr/>
          <p:nvPr/>
        </p:nvSpPr>
        <p:spPr bwMode="auto">
          <a:xfrm>
            <a:off x="7760622" y="4863407"/>
            <a:ext cx="284480" cy="2032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0" name="任意多边形 17"/>
          <p:cNvSpPr/>
          <p:nvPr/>
        </p:nvSpPr>
        <p:spPr bwMode="auto">
          <a:xfrm>
            <a:off x="4025130" y="3967635"/>
            <a:ext cx="1664547" cy="1408853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1" name="任意多边形 18"/>
          <p:cNvSpPr>
            <a:spLocks noEditPoints="1"/>
          </p:cNvSpPr>
          <p:nvPr/>
        </p:nvSpPr>
        <p:spPr bwMode="auto">
          <a:xfrm>
            <a:off x="4255422" y="5251181"/>
            <a:ext cx="216747" cy="125307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2" name="任意多边形 19"/>
          <p:cNvSpPr/>
          <p:nvPr/>
        </p:nvSpPr>
        <p:spPr bwMode="auto">
          <a:xfrm>
            <a:off x="4184303" y="4223327"/>
            <a:ext cx="389467" cy="1153161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3" name="任意多边形 20"/>
          <p:cNvSpPr/>
          <p:nvPr/>
        </p:nvSpPr>
        <p:spPr bwMode="auto">
          <a:xfrm>
            <a:off x="4677063" y="8531167"/>
            <a:ext cx="816187" cy="1004147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4" name="任意多边形(F) 21"/>
          <p:cNvSpPr>
            <a:spLocks noEditPoints="1"/>
          </p:cNvSpPr>
          <p:nvPr/>
        </p:nvSpPr>
        <p:spPr bwMode="auto">
          <a:xfrm>
            <a:off x="4964930" y="8822421"/>
            <a:ext cx="353907" cy="254000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5" name="任意多边形(F) 22"/>
          <p:cNvSpPr>
            <a:spLocks noEditPoints="1"/>
          </p:cNvSpPr>
          <p:nvPr/>
        </p:nvSpPr>
        <p:spPr bwMode="auto">
          <a:xfrm>
            <a:off x="4964930" y="8822421"/>
            <a:ext cx="353907" cy="254000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6" name="任意多边形 23"/>
          <p:cNvSpPr/>
          <p:nvPr/>
        </p:nvSpPr>
        <p:spPr bwMode="auto">
          <a:xfrm>
            <a:off x="4964930" y="8822421"/>
            <a:ext cx="353907" cy="254000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7" name="任意多边形 24"/>
          <p:cNvSpPr/>
          <p:nvPr/>
        </p:nvSpPr>
        <p:spPr bwMode="auto">
          <a:xfrm>
            <a:off x="7413490" y="8531167"/>
            <a:ext cx="816187" cy="100414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8" name="任意多边形 25"/>
          <p:cNvSpPr/>
          <p:nvPr/>
        </p:nvSpPr>
        <p:spPr bwMode="auto">
          <a:xfrm>
            <a:off x="7904557" y="8820728"/>
            <a:ext cx="38947" cy="77893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49" name="任意多边形(F) 26"/>
          <p:cNvSpPr/>
          <p:nvPr/>
        </p:nvSpPr>
        <p:spPr bwMode="auto">
          <a:xfrm>
            <a:off x="7904557" y="8820728"/>
            <a:ext cx="38947" cy="77893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50" name="任意多边形 27"/>
          <p:cNvSpPr/>
          <p:nvPr/>
        </p:nvSpPr>
        <p:spPr bwMode="auto">
          <a:xfrm>
            <a:off x="7586210" y="8820728"/>
            <a:ext cx="357294" cy="255694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grpSp>
        <p:nvGrpSpPr>
          <p:cNvPr id="51" name="指针旋转"/>
          <p:cNvGrpSpPr/>
          <p:nvPr/>
        </p:nvGrpSpPr>
        <p:grpSpPr>
          <a:xfrm rot="1786145">
            <a:off x="4409516" y="4942994"/>
            <a:ext cx="4084320" cy="4086014"/>
            <a:chOff x="817563" y="2264166"/>
            <a:chExt cx="3829050" cy="3830638"/>
          </a:xfrm>
        </p:grpSpPr>
        <p:sp>
          <p:nvSpPr>
            <p:cNvPr id="52" name="椭圆形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53" name="时针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</p:grpSp>
      <p:sp>
        <p:nvSpPr>
          <p:cNvPr id="54" name="任意多边形(F) 29"/>
          <p:cNvSpPr>
            <a:spLocks noEditPoints="1"/>
          </p:cNvSpPr>
          <p:nvPr/>
        </p:nvSpPr>
        <p:spPr bwMode="auto">
          <a:xfrm>
            <a:off x="4111490" y="4646661"/>
            <a:ext cx="4680373" cy="4676987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55" name="任意多边形 30"/>
          <p:cNvSpPr>
            <a:spLocks noEditPoints="1"/>
          </p:cNvSpPr>
          <p:nvPr/>
        </p:nvSpPr>
        <p:spPr bwMode="auto">
          <a:xfrm>
            <a:off x="4296063" y="4829541"/>
            <a:ext cx="4312921" cy="4311227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56" name="任意多边形(F) 31"/>
          <p:cNvSpPr>
            <a:spLocks noEditPoints="1"/>
          </p:cNvSpPr>
          <p:nvPr/>
        </p:nvSpPr>
        <p:spPr bwMode="auto">
          <a:xfrm>
            <a:off x="4199543" y="4733021"/>
            <a:ext cx="4502574" cy="4504267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grpSp>
        <p:nvGrpSpPr>
          <p:cNvPr id="57" name="组 2"/>
          <p:cNvGrpSpPr/>
          <p:nvPr/>
        </p:nvGrpSpPr>
        <p:grpSpPr>
          <a:xfrm>
            <a:off x="6157036" y="5100474"/>
            <a:ext cx="604521" cy="604521"/>
            <a:chOff x="2455863" y="2411803"/>
            <a:chExt cx="566738" cy="566738"/>
          </a:xfrm>
        </p:grpSpPr>
        <p:sp>
          <p:nvSpPr>
            <p:cNvPr id="58" name="椭圆形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59" name="椭圆形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60" name="任意多边形(F)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61" name="任意多边形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62" name="长方形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63" name="长方形 37"/>
            <p:cNvSpPr>
              <a:spLocks noChangeArrowheads="1"/>
            </p:cNvSpPr>
            <p:nvPr/>
          </p:nvSpPr>
          <p:spPr bwMode="auto">
            <a:xfrm>
              <a:off x="2593975" y="2499116"/>
              <a:ext cx="3336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5360"/>
              <a:r>
                <a:rPr lang="en-US" altLang="zh-CN" sz="2240" dirty="0">
                  <a:solidFill>
                    <a:srgbClr val="FF993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60</a:t>
              </a:r>
              <a:endParaRPr lang="en-US" altLang="en-US" sz="1920" b="0" dirty="0">
                <a:latin typeface="Microsoft YaHei" panose="020B0503020204020204" pitchFamily="34" charset="-122"/>
              </a:endParaRPr>
            </a:p>
          </p:txBody>
        </p:sp>
      </p:grpSp>
      <p:sp>
        <p:nvSpPr>
          <p:cNvPr id="64" name="任意多边形 40"/>
          <p:cNvSpPr>
            <a:spLocks noEditPoints="1"/>
          </p:cNvSpPr>
          <p:nvPr/>
        </p:nvSpPr>
        <p:spPr bwMode="auto">
          <a:xfrm>
            <a:off x="6998622" y="5569528"/>
            <a:ext cx="22014" cy="130387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grpSp>
        <p:nvGrpSpPr>
          <p:cNvPr id="65" name="组 4"/>
          <p:cNvGrpSpPr/>
          <p:nvPr/>
        </p:nvGrpSpPr>
        <p:grpSpPr>
          <a:xfrm>
            <a:off x="7508316" y="5848928"/>
            <a:ext cx="624841" cy="626533"/>
            <a:chOff x="3722688" y="3113478"/>
            <a:chExt cx="585788" cy="587375"/>
          </a:xfrm>
        </p:grpSpPr>
        <p:sp>
          <p:nvSpPr>
            <p:cNvPr id="66" name="任意多边形 44"/>
            <p:cNvSpPr/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67" name="任意多边形 45"/>
            <p:cNvSpPr/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68" name="任意多边形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69" name="任意多边形 47"/>
            <p:cNvSpPr/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70" name="长方形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71" name="矩形 49"/>
            <p:cNvSpPr>
              <a:spLocks noChangeArrowheads="1"/>
            </p:cNvSpPr>
            <p:nvPr/>
          </p:nvSpPr>
          <p:spPr bwMode="auto">
            <a:xfrm>
              <a:off x="3886343" y="3216666"/>
              <a:ext cx="3336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5360"/>
              <a:r>
                <a:rPr lang="en-US" altLang="zh-CN" sz="2240" dirty="0">
                  <a:solidFill>
                    <a:srgbClr val="FF993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endParaRPr lang="en-US" altLang="en-US" sz="1920" b="0" dirty="0">
                <a:latin typeface="Microsoft YaHei" panose="020B0503020204020204" pitchFamily="34" charset="-122"/>
              </a:endParaRPr>
            </a:p>
          </p:txBody>
        </p:sp>
      </p:grpSp>
      <p:sp>
        <p:nvSpPr>
          <p:cNvPr id="72" name="任意多边形 52"/>
          <p:cNvSpPr>
            <a:spLocks noEditPoints="1"/>
          </p:cNvSpPr>
          <p:nvPr/>
        </p:nvSpPr>
        <p:spPr bwMode="auto">
          <a:xfrm>
            <a:off x="7797876" y="6771795"/>
            <a:ext cx="64347" cy="16933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grpSp>
        <p:nvGrpSpPr>
          <p:cNvPr id="73" name="组 5"/>
          <p:cNvGrpSpPr/>
          <p:nvPr/>
        </p:nvGrpSpPr>
        <p:grpSpPr>
          <a:xfrm>
            <a:off x="7542183" y="7418648"/>
            <a:ext cx="604521" cy="606213"/>
            <a:chOff x="3754438" y="4585091"/>
            <a:chExt cx="566738" cy="568325"/>
          </a:xfrm>
        </p:grpSpPr>
        <p:sp>
          <p:nvSpPr>
            <p:cNvPr id="74" name="任意多边形(F) 56"/>
            <p:cNvSpPr/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75" name="椭圆形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76" name="任意多边形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77" name="任意多边形 59"/>
            <p:cNvSpPr/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78" name="矩形​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79" name="矩形 61"/>
            <p:cNvSpPr>
              <a:spLocks noChangeArrowheads="1"/>
            </p:cNvSpPr>
            <p:nvPr/>
          </p:nvSpPr>
          <p:spPr bwMode="auto">
            <a:xfrm>
              <a:off x="3911600" y="4672403"/>
              <a:ext cx="3336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5360"/>
              <a:r>
                <a:rPr lang="en-US" altLang="zh-CN" sz="2240" dirty="0">
                  <a:solidFill>
                    <a:srgbClr val="FF993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</a:t>
              </a:r>
              <a:endParaRPr lang="en-US" altLang="en-US" sz="1920" b="0" dirty="0">
                <a:latin typeface="Microsoft YaHei" panose="020B0503020204020204" pitchFamily="34" charset="-122"/>
              </a:endParaRPr>
            </a:p>
          </p:txBody>
        </p:sp>
      </p:grpSp>
      <p:sp>
        <p:nvSpPr>
          <p:cNvPr id="80" name="任意多边形 64"/>
          <p:cNvSpPr>
            <a:spLocks noEditPoints="1"/>
          </p:cNvSpPr>
          <p:nvPr/>
        </p:nvSpPr>
        <p:spPr bwMode="auto">
          <a:xfrm>
            <a:off x="7037570" y="8209435"/>
            <a:ext cx="18627" cy="179493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81" name="任意多边形 70"/>
          <p:cNvSpPr>
            <a:spLocks noEditPoints="1"/>
          </p:cNvSpPr>
          <p:nvPr/>
        </p:nvSpPr>
        <p:spPr bwMode="auto">
          <a:xfrm>
            <a:off x="5418743" y="5577995"/>
            <a:ext cx="1694" cy="59267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82" name="任意多边形 78"/>
          <p:cNvSpPr>
            <a:spLocks noEditPoints="1"/>
          </p:cNvSpPr>
          <p:nvPr/>
        </p:nvSpPr>
        <p:spPr bwMode="auto">
          <a:xfrm>
            <a:off x="4617796" y="6936047"/>
            <a:ext cx="47413" cy="14393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83" name="任意多边形(F) 86"/>
          <p:cNvSpPr>
            <a:spLocks noEditPoints="1"/>
          </p:cNvSpPr>
          <p:nvPr/>
        </p:nvSpPr>
        <p:spPr bwMode="auto">
          <a:xfrm>
            <a:off x="5376410" y="8233141"/>
            <a:ext cx="10160" cy="125307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grpSp>
        <p:nvGrpSpPr>
          <p:cNvPr id="84" name="组 6"/>
          <p:cNvGrpSpPr/>
          <p:nvPr/>
        </p:nvGrpSpPr>
        <p:grpSpPr>
          <a:xfrm>
            <a:off x="6202756" y="8217901"/>
            <a:ext cx="606213" cy="604521"/>
            <a:chOff x="2498725" y="5334391"/>
            <a:chExt cx="568325" cy="566738"/>
          </a:xfrm>
        </p:grpSpPr>
        <p:sp>
          <p:nvSpPr>
            <p:cNvPr id="85" name="任意多边形 88"/>
            <p:cNvSpPr/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86" name="椭圆形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87" name="任意多边形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88" name="任意多边形 91"/>
            <p:cNvSpPr/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89" name="长方形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90" name="矩形​ 93"/>
            <p:cNvSpPr>
              <a:spLocks noChangeArrowheads="1"/>
            </p:cNvSpPr>
            <p:nvPr/>
          </p:nvSpPr>
          <p:spPr bwMode="auto">
            <a:xfrm>
              <a:off x="2665413" y="5421703"/>
              <a:ext cx="3336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5360"/>
              <a:r>
                <a:rPr lang="en-US" altLang="zh-CN" sz="2240" dirty="0">
                  <a:solidFill>
                    <a:srgbClr val="FF993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30</a:t>
              </a:r>
              <a:endParaRPr lang="en-US" altLang="en-US" sz="1920" b="0" dirty="0"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91" name="组 8"/>
          <p:cNvGrpSpPr/>
          <p:nvPr/>
        </p:nvGrpSpPr>
        <p:grpSpPr>
          <a:xfrm>
            <a:off x="4771889" y="5848928"/>
            <a:ext cx="623147" cy="626533"/>
            <a:chOff x="1157288" y="3113478"/>
            <a:chExt cx="584200" cy="587375"/>
          </a:xfrm>
        </p:grpSpPr>
        <p:sp>
          <p:nvSpPr>
            <p:cNvPr id="92" name="任意多边形 72"/>
            <p:cNvSpPr/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93" name="任意多边形 73"/>
            <p:cNvSpPr/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94" name="任意多边形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95" name="任意多边形 75"/>
            <p:cNvSpPr/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96" name="矩形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97" name="矩形 97"/>
            <p:cNvSpPr>
              <a:spLocks noChangeArrowheads="1"/>
            </p:cNvSpPr>
            <p:nvPr/>
          </p:nvSpPr>
          <p:spPr bwMode="auto">
            <a:xfrm>
              <a:off x="1311275" y="3218253"/>
              <a:ext cx="3336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5360"/>
              <a:r>
                <a:rPr lang="en-US" altLang="zh-CN" sz="2240" dirty="0">
                  <a:solidFill>
                    <a:srgbClr val="FF993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50</a:t>
              </a:r>
              <a:endParaRPr lang="en-US" altLang="en-US" sz="1920" b="0" dirty="0"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98" name="组 7"/>
          <p:cNvGrpSpPr/>
          <p:nvPr/>
        </p:nvGrpSpPr>
        <p:grpSpPr>
          <a:xfrm>
            <a:off x="4776970" y="7413568"/>
            <a:ext cx="607907" cy="606213"/>
            <a:chOff x="1162050" y="4580328"/>
            <a:chExt cx="569913" cy="568325"/>
          </a:xfrm>
        </p:grpSpPr>
        <p:sp>
          <p:nvSpPr>
            <p:cNvPr id="99" name="任意多边形(F) 80"/>
            <p:cNvSpPr/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100" name="任意多边形 81"/>
            <p:cNvSpPr/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101" name="任意多边形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102" name="任意多边形(F) 83"/>
            <p:cNvSpPr/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103" name="矩形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7536" tIns="48768" rIns="97536" bIns="48768" numCol="1" rtlCol="0" anchor="t" anchorCtr="0" compatLnSpc="1"/>
            <a:lstStyle/>
            <a:p>
              <a:pPr rtl="0"/>
              <a:endParaRPr lang="en-GB" sz="2560" dirty="0">
                <a:latin typeface="Microsoft YaHei" panose="020B0503020204020204" pitchFamily="34" charset="-122"/>
              </a:endParaRPr>
            </a:p>
          </p:txBody>
        </p:sp>
        <p:sp>
          <p:nvSpPr>
            <p:cNvPr id="104" name="矩形 101"/>
            <p:cNvSpPr>
              <a:spLocks noChangeArrowheads="1"/>
            </p:cNvSpPr>
            <p:nvPr/>
          </p:nvSpPr>
          <p:spPr bwMode="auto">
            <a:xfrm>
              <a:off x="1328738" y="4699391"/>
              <a:ext cx="3336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rtlCol="0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75360"/>
              <a:r>
                <a:rPr lang="en-US" altLang="zh-CN" sz="2240" dirty="0">
                  <a:solidFill>
                    <a:srgbClr val="FF993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40</a:t>
              </a:r>
              <a:endParaRPr lang="en-US" altLang="en-US" sz="1920" b="0" dirty="0">
                <a:latin typeface="Microsoft YaHei" panose="020B0503020204020204" pitchFamily="34" charset="-122"/>
              </a:endParaRPr>
            </a:p>
          </p:txBody>
        </p:sp>
      </p:grpSp>
      <p:sp>
        <p:nvSpPr>
          <p:cNvPr id="105" name="椭圆形 107"/>
          <p:cNvSpPr>
            <a:spLocks noChangeArrowheads="1"/>
          </p:cNvSpPr>
          <p:nvPr/>
        </p:nvSpPr>
        <p:spPr bwMode="auto">
          <a:xfrm>
            <a:off x="6311129" y="6839528"/>
            <a:ext cx="291253" cy="2946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06" name="椭圆 108"/>
          <p:cNvSpPr>
            <a:spLocks noChangeArrowheads="1"/>
          </p:cNvSpPr>
          <p:nvPr/>
        </p:nvSpPr>
        <p:spPr bwMode="auto">
          <a:xfrm>
            <a:off x="6373783" y="6905567"/>
            <a:ext cx="165947" cy="164254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07" name="任意多边形 109"/>
          <p:cNvSpPr/>
          <p:nvPr/>
        </p:nvSpPr>
        <p:spPr bwMode="auto">
          <a:xfrm>
            <a:off x="5466157" y="3916834"/>
            <a:ext cx="403013" cy="34544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08" name="任意多边形 110"/>
          <p:cNvSpPr/>
          <p:nvPr/>
        </p:nvSpPr>
        <p:spPr bwMode="auto">
          <a:xfrm>
            <a:off x="5632104" y="3827087"/>
            <a:ext cx="404707" cy="347134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09" name="任意多边形 111"/>
          <p:cNvSpPr/>
          <p:nvPr/>
        </p:nvSpPr>
        <p:spPr bwMode="auto">
          <a:xfrm>
            <a:off x="3569623" y="4880340"/>
            <a:ext cx="367454" cy="38100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10" name="任意多边形 112"/>
          <p:cNvSpPr/>
          <p:nvPr/>
        </p:nvSpPr>
        <p:spPr bwMode="auto">
          <a:xfrm>
            <a:off x="3425689" y="5003954"/>
            <a:ext cx="367454" cy="38100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11" name="任意多边形(F) 113"/>
          <p:cNvSpPr/>
          <p:nvPr/>
        </p:nvSpPr>
        <p:spPr bwMode="auto">
          <a:xfrm>
            <a:off x="7100223" y="3871114"/>
            <a:ext cx="404707" cy="347134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12" name="任意多边形 114"/>
          <p:cNvSpPr/>
          <p:nvPr/>
        </p:nvSpPr>
        <p:spPr bwMode="auto">
          <a:xfrm>
            <a:off x="6934276" y="3783060"/>
            <a:ext cx="404707" cy="347134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13" name="任意多边形 115"/>
          <p:cNvSpPr/>
          <p:nvPr/>
        </p:nvSpPr>
        <p:spPr bwMode="auto">
          <a:xfrm>
            <a:off x="7213677" y="3991341"/>
            <a:ext cx="1662853" cy="1407161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14" name="任意多边形 116"/>
          <p:cNvSpPr/>
          <p:nvPr/>
        </p:nvSpPr>
        <p:spPr bwMode="auto">
          <a:xfrm>
            <a:off x="8629304" y="5366328"/>
            <a:ext cx="18627" cy="32174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  <p:sp>
        <p:nvSpPr>
          <p:cNvPr id="115" name="任意多边形 117"/>
          <p:cNvSpPr/>
          <p:nvPr/>
        </p:nvSpPr>
        <p:spPr bwMode="auto">
          <a:xfrm>
            <a:off x="8332969" y="4247034"/>
            <a:ext cx="387774" cy="1151467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7536" tIns="48768" rIns="97536" bIns="48768" numCol="1" rtlCol="0" anchor="t" anchorCtr="0" compatLnSpc="1"/>
          <a:lstStyle/>
          <a:p>
            <a:pPr rtl="0"/>
            <a:endParaRPr lang="en-GB" sz="2560" dirty="0">
              <a:latin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605768" y="3567516"/>
            <a:ext cx="9433048" cy="2044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 useBgFill="1">
        <p:nvSpPr>
          <p:cNvPr id="14" name="矩形 13"/>
          <p:cNvSpPr/>
          <p:nvPr/>
        </p:nvSpPr>
        <p:spPr>
          <a:xfrm>
            <a:off x="2829817" y="4524978"/>
            <a:ext cx="7344816" cy="598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>
        <p:nvSpPr>
          <p:cNvPr id="6" name="矩形 5"/>
          <p:cNvSpPr/>
          <p:nvPr/>
        </p:nvSpPr>
        <p:spPr bwMode="auto">
          <a:xfrm>
            <a:off x="1605768" y="3868688"/>
            <a:ext cx="9433048" cy="1441666"/>
          </a:xfrm>
          <a:prstGeom prst="rect">
            <a:avLst/>
          </a:prstGeom>
          <a:solidFill>
            <a:srgbClr val="FF0000">
              <a:alpha val="78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69952" y="3266343"/>
            <a:ext cx="7704681" cy="204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四、归纳总结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813768" y="1204391"/>
            <a:ext cx="11449272" cy="1656347"/>
            <a:chOff x="566360" y="1741879"/>
            <a:chExt cx="10959476" cy="1079803"/>
          </a:xfrm>
        </p:grpSpPr>
        <p:grpSp>
          <p:nvGrpSpPr>
            <p:cNvPr id="17" name="组合 16"/>
            <p:cNvGrpSpPr/>
            <p:nvPr/>
          </p:nvGrpSpPr>
          <p:grpSpPr>
            <a:xfrm>
              <a:off x="566360" y="1741879"/>
              <a:ext cx="1468045" cy="1079803"/>
              <a:chOff x="1147271" y="2181980"/>
              <a:chExt cx="4242074" cy="2949603"/>
            </a:xfrm>
          </p:grpSpPr>
          <p:sp>
            <p:nvSpPr>
              <p:cNvPr id="18" name="PA-ïṧḻiḍe"/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147271" y="2181980"/>
                <a:ext cx="4242074" cy="2949603"/>
              </a:xfrm>
              <a:custGeom>
                <a:avLst/>
                <a:gdLst>
                  <a:gd name="connsiteX0" fmla="*/ 0 w 4242074"/>
                  <a:gd name="connsiteY0" fmla="*/ 0 h 2949603"/>
                  <a:gd name="connsiteX1" fmla="*/ 4242074 w 4242074"/>
                  <a:gd name="connsiteY1" fmla="*/ 0 h 2949603"/>
                  <a:gd name="connsiteX2" fmla="*/ 4242074 w 4242074"/>
                  <a:gd name="connsiteY2" fmla="*/ 2949603 h 2949603"/>
                  <a:gd name="connsiteX3" fmla="*/ 0 w 4242074"/>
                  <a:gd name="connsiteY3" fmla="*/ 2949603 h 2949603"/>
                  <a:gd name="connsiteX4" fmla="*/ 0 w 4242074"/>
                  <a:gd name="connsiteY4" fmla="*/ 0 h 294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074" h="2949603" fill="none" extrusionOk="0">
                    <a:moveTo>
                      <a:pt x="0" y="0"/>
                    </a:moveTo>
                    <a:cubicBezTo>
                      <a:pt x="1543129" y="129957"/>
                      <a:pt x="2140487" y="14591"/>
                      <a:pt x="4242074" y="0"/>
                    </a:cubicBezTo>
                    <a:cubicBezTo>
                      <a:pt x="4240488" y="399441"/>
                      <a:pt x="4095428" y="1607317"/>
                      <a:pt x="4242074" y="2949603"/>
                    </a:cubicBezTo>
                    <a:cubicBezTo>
                      <a:pt x="3361502" y="2944463"/>
                      <a:pt x="1266980" y="3035384"/>
                      <a:pt x="0" y="2949603"/>
                    </a:cubicBezTo>
                    <a:cubicBezTo>
                      <a:pt x="-74638" y="2226616"/>
                      <a:pt x="65451" y="1145825"/>
                      <a:pt x="0" y="0"/>
                    </a:cubicBezTo>
                    <a:close/>
                  </a:path>
                  <a:path w="4242074" h="2949603" stroke="0" extrusionOk="0">
                    <a:moveTo>
                      <a:pt x="0" y="0"/>
                    </a:moveTo>
                    <a:cubicBezTo>
                      <a:pt x="1394361" y="-100523"/>
                      <a:pt x="3372902" y="87974"/>
                      <a:pt x="4242074" y="0"/>
                    </a:cubicBezTo>
                    <a:cubicBezTo>
                      <a:pt x="4077633" y="1268907"/>
                      <a:pt x="4236289" y="2521267"/>
                      <a:pt x="4242074" y="2949603"/>
                    </a:cubicBezTo>
                    <a:cubicBezTo>
                      <a:pt x="2836685" y="2982332"/>
                      <a:pt x="1589131" y="2873323"/>
                      <a:pt x="0" y="2949603"/>
                    </a:cubicBezTo>
                    <a:cubicBezTo>
                      <a:pt x="93127" y="1504087"/>
                      <a:pt x="-23883" y="1293587"/>
                      <a:pt x="0" y="0"/>
                    </a:cubicBezTo>
                    <a:close/>
                  </a:path>
                </a:pathLst>
              </a:custGeom>
              <a:solidFill>
                <a:srgbClr val="008000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  <p:sp>
            <p:nvSpPr>
              <p:cNvPr id="19" name="PA-ïṧḻiḍe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009447" y="2691293"/>
                <a:ext cx="2656408" cy="1927078"/>
              </a:xfrm>
              <a:custGeom>
                <a:avLst/>
                <a:gdLst>
                  <a:gd name="connsiteX0" fmla="*/ 0 w 2656408"/>
                  <a:gd name="connsiteY0" fmla="*/ 0 h 1927078"/>
                  <a:gd name="connsiteX1" fmla="*/ 2656408 w 2656408"/>
                  <a:gd name="connsiteY1" fmla="*/ 0 h 1927078"/>
                  <a:gd name="connsiteX2" fmla="*/ 2656408 w 2656408"/>
                  <a:gd name="connsiteY2" fmla="*/ 1927078 h 1927078"/>
                  <a:gd name="connsiteX3" fmla="*/ 0 w 2656408"/>
                  <a:gd name="connsiteY3" fmla="*/ 1927078 h 1927078"/>
                  <a:gd name="connsiteX4" fmla="*/ 0 w 2656408"/>
                  <a:gd name="connsiteY4" fmla="*/ 0 h 192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6408" h="1927078" fill="none" extrusionOk="0">
                    <a:moveTo>
                      <a:pt x="0" y="0"/>
                    </a:moveTo>
                    <a:cubicBezTo>
                      <a:pt x="1143005" y="-133075"/>
                      <a:pt x="1843220" y="-27152"/>
                      <a:pt x="2656408" y="0"/>
                    </a:cubicBezTo>
                    <a:cubicBezTo>
                      <a:pt x="2797574" y="220675"/>
                      <a:pt x="2736846" y="1112077"/>
                      <a:pt x="2656408" y="1927078"/>
                    </a:cubicBezTo>
                    <a:cubicBezTo>
                      <a:pt x="1485742" y="1978172"/>
                      <a:pt x="276889" y="1859589"/>
                      <a:pt x="0" y="1927078"/>
                    </a:cubicBezTo>
                    <a:cubicBezTo>
                      <a:pt x="166331" y="1623184"/>
                      <a:pt x="-160443" y="548790"/>
                      <a:pt x="0" y="0"/>
                    </a:cubicBezTo>
                    <a:close/>
                  </a:path>
                  <a:path w="2656408" h="1927078" stroke="0" extrusionOk="0">
                    <a:moveTo>
                      <a:pt x="0" y="0"/>
                    </a:moveTo>
                    <a:cubicBezTo>
                      <a:pt x="406993" y="-3490"/>
                      <a:pt x="2086213" y="-54779"/>
                      <a:pt x="2656408" y="0"/>
                    </a:cubicBezTo>
                    <a:cubicBezTo>
                      <a:pt x="2797358" y="772149"/>
                      <a:pt x="2522580" y="1360711"/>
                      <a:pt x="2656408" y="1927078"/>
                    </a:cubicBezTo>
                    <a:cubicBezTo>
                      <a:pt x="1675117" y="2072873"/>
                      <a:pt x="859590" y="1880773"/>
                      <a:pt x="0" y="1927078"/>
                    </a:cubicBezTo>
                    <a:cubicBezTo>
                      <a:pt x="14791" y="976436"/>
                      <a:pt x="-66333" y="45578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8000" sy="108000" algn="ctr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749872" y="1894626"/>
              <a:ext cx="9775964" cy="73917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76200" algn="ctr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43001" y="2023540"/>
              <a:ext cx="1032981" cy="501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/>
                <a:t>2.1</a:t>
              </a:r>
              <a:endParaRPr lang="zh-CN" altLang="en-US" sz="4400" dirty="0"/>
            </a:p>
          </p:txBody>
        </p:sp>
      </p:grpSp>
      <p:sp>
        <p:nvSpPr>
          <p:cNvPr id="22" name="矩形 21"/>
          <p:cNvSpPr/>
          <p:nvPr/>
        </p:nvSpPr>
        <p:spPr bwMode="auto">
          <a:xfrm>
            <a:off x="2158284" y="3148608"/>
            <a:ext cx="9024636" cy="5400601"/>
          </a:xfrm>
          <a:custGeom>
            <a:avLst/>
            <a:gdLst>
              <a:gd name="connsiteX0" fmla="*/ 0 w 9024636"/>
              <a:gd name="connsiteY0" fmla="*/ 0 h 5400601"/>
              <a:gd name="connsiteX1" fmla="*/ 9024636 w 9024636"/>
              <a:gd name="connsiteY1" fmla="*/ 0 h 5400601"/>
              <a:gd name="connsiteX2" fmla="*/ 9024636 w 9024636"/>
              <a:gd name="connsiteY2" fmla="*/ 5400601 h 5400601"/>
              <a:gd name="connsiteX3" fmla="*/ 0 w 9024636"/>
              <a:gd name="connsiteY3" fmla="*/ 5400601 h 5400601"/>
              <a:gd name="connsiteX4" fmla="*/ 0 w 9024636"/>
              <a:gd name="connsiteY4" fmla="*/ 0 h 540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4636" h="5400601" fill="none" extrusionOk="0">
                <a:moveTo>
                  <a:pt x="0" y="0"/>
                </a:moveTo>
                <a:cubicBezTo>
                  <a:pt x="1485593" y="-49533"/>
                  <a:pt x="5115004" y="-14809"/>
                  <a:pt x="9024636" y="0"/>
                </a:cubicBezTo>
                <a:cubicBezTo>
                  <a:pt x="9112275" y="2408083"/>
                  <a:pt x="8951957" y="4090358"/>
                  <a:pt x="9024636" y="5400601"/>
                </a:cubicBezTo>
                <a:cubicBezTo>
                  <a:pt x="7483092" y="5352370"/>
                  <a:pt x="3840335" y="5485056"/>
                  <a:pt x="0" y="5400601"/>
                </a:cubicBezTo>
                <a:cubicBezTo>
                  <a:pt x="-38581" y="4594301"/>
                  <a:pt x="63341" y="1912024"/>
                  <a:pt x="0" y="0"/>
                </a:cubicBezTo>
                <a:close/>
              </a:path>
              <a:path w="9024636" h="5400601" stroke="0" extrusionOk="0">
                <a:moveTo>
                  <a:pt x="0" y="0"/>
                </a:moveTo>
                <a:cubicBezTo>
                  <a:pt x="1636683" y="118645"/>
                  <a:pt x="6950646" y="116012"/>
                  <a:pt x="9024636" y="0"/>
                </a:cubicBezTo>
                <a:cubicBezTo>
                  <a:pt x="8891754" y="1675680"/>
                  <a:pt x="9109587" y="4246330"/>
                  <a:pt x="9024636" y="5400601"/>
                </a:cubicBezTo>
                <a:cubicBezTo>
                  <a:pt x="6864688" y="5535201"/>
                  <a:pt x="2815973" y="5243405"/>
                  <a:pt x="0" y="5400601"/>
                </a:cubicBezTo>
                <a:cubicBezTo>
                  <a:pt x="-20187" y="3577829"/>
                  <a:pt x="-152480" y="1162708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84952" y="1543954"/>
            <a:ext cx="670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数字复习  </a:t>
            </a:r>
            <a:r>
              <a:rPr lang="en-US" altLang="zh-CN" sz="54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Revision</a:t>
            </a:r>
            <a:endParaRPr lang="zh-CN" altLang="en-US" sz="5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新长征路上的摇滚">
            <a:hlinkClick r:id="" action="ppaction://media"/>
            <a:extLst>
              <a:ext uri="{FF2B5EF4-FFF2-40B4-BE49-F238E27FC236}">
                <a16:creationId xmlns:a16="http://schemas.microsoft.com/office/drawing/2014/main" id="{C44C788D-0425-4254-AD9C-E230DD063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1961" y="3476726"/>
            <a:ext cx="8304556" cy="47057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头: 右 2"/>
          <p:cNvSpPr/>
          <p:nvPr/>
        </p:nvSpPr>
        <p:spPr bwMode="auto">
          <a:xfrm>
            <a:off x="5896638" y="5524872"/>
            <a:ext cx="2333954" cy="594943"/>
          </a:xfrm>
          <a:custGeom>
            <a:avLst/>
            <a:gdLst>
              <a:gd name="connsiteX0" fmla="*/ 0 w 2333954"/>
              <a:gd name="connsiteY0" fmla="*/ 148736 h 594943"/>
              <a:gd name="connsiteX1" fmla="*/ 1725399 w 2333954"/>
              <a:gd name="connsiteY1" fmla="*/ 148736 h 594943"/>
              <a:gd name="connsiteX2" fmla="*/ 1725399 w 2333954"/>
              <a:gd name="connsiteY2" fmla="*/ 0 h 594943"/>
              <a:gd name="connsiteX3" fmla="*/ 2333954 w 2333954"/>
              <a:gd name="connsiteY3" fmla="*/ 297472 h 594943"/>
              <a:gd name="connsiteX4" fmla="*/ 1725399 w 2333954"/>
              <a:gd name="connsiteY4" fmla="*/ 594943 h 594943"/>
              <a:gd name="connsiteX5" fmla="*/ 1725399 w 2333954"/>
              <a:gd name="connsiteY5" fmla="*/ 446207 h 594943"/>
              <a:gd name="connsiteX6" fmla="*/ 0 w 2333954"/>
              <a:gd name="connsiteY6" fmla="*/ 446207 h 594943"/>
              <a:gd name="connsiteX7" fmla="*/ 0 w 2333954"/>
              <a:gd name="connsiteY7" fmla="*/ 148736 h 59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3954" h="594943" extrusionOk="0">
                <a:moveTo>
                  <a:pt x="0" y="148736"/>
                </a:moveTo>
                <a:cubicBezTo>
                  <a:pt x="812879" y="296818"/>
                  <a:pt x="1410233" y="248460"/>
                  <a:pt x="1725399" y="148736"/>
                </a:cubicBezTo>
                <a:cubicBezTo>
                  <a:pt x="1723384" y="127755"/>
                  <a:pt x="1735705" y="67561"/>
                  <a:pt x="1725399" y="0"/>
                </a:cubicBezTo>
                <a:cubicBezTo>
                  <a:pt x="1796271" y="76633"/>
                  <a:pt x="2205164" y="186269"/>
                  <a:pt x="2333954" y="297472"/>
                </a:cubicBezTo>
                <a:cubicBezTo>
                  <a:pt x="2028982" y="432977"/>
                  <a:pt x="1877906" y="477746"/>
                  <a:pt x="1725399" y="594943"/>
                </a:cubicBezTo>
                <a:cubicBezTo>
                  <a:pt x="1727267" y="530958"/>
                  <a:pt x="1715573" y="519958"/>
                  <a:pt x="1725399" y="446207"/>
                </a:cubicBezTo>
                <a:cubicBezTo>
                  <a:pt x="1001662" y="517712"/>
                  <a:pt x="294734" y="460058"/>
                  <a:pt x="0" y="446207"/>
                </a:cubicBezTo>
                <a:cubicBezTo>
                  <a:pt x="11980" y="323703"/>
                  <a:pt x="-14154" y="275145"/>
                  <a:pt x="0" y="148736"/>
                </a:cubicBezTo>
                <a:close/>
              </a:path>
            </a:pathLst>
          </a:custGeom>
          <a:noFill/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76876" y="4876800"/>
            <a:ext cx="4104456" cy="18620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i="1" dirty="0" err="1">
                <a:solidFill>
                  <a:srgbClr val="008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yāo</a:t>
            </a:r>
            <a:endParaRPr lang="zh-CN" altLang="en-US" sz="11500" i="1" dirty="0">
              <a:solidFill>
                <a:srgbClr val="008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15548" y="1221456"/>
            <a:ext cx="1370428" cy="1449694"/>
            <a:chOff x="1446031" y="1671222"/>
            <a:chExt cx="3960000" cy="3960000"/>
          </a:xfrm>
        </p:grpSpPr>
        <p:sp>
          <p:nvSpPr>
            <p:cNvPr id="14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58803" y="109962"/>
                    <a:pt x="3335264" y="-30392"/>
                    <a:pt x="3960000" y="0"/>
                  </a:cubicBezTo>
                  <a:cubicBezTo>
                    <a:pt x="4050335" y="1049320"/>
                    <a:pt x="3921006" y="2826156"/>
                    <a:pt x="3960000" y="3960000"/>
                  </a:cubicBezTo>
                  <a:cubicBezTo>
                    <a:pt x="2572005" y="3812962"/>
                    <a:pt x="512477" y="3944284"/>
                    <a:pt x="0" y="3960000"/>
                  </a:cubicBezTo>
                  <a:cubicBezTo>
                    <a:pt x="42162" y="2619550"/>
                    <a:pt x="-87240" y="1942941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99386" y="47957"/>
                    <a:pt x="2699633" y="-12099"/>
                    <a:pt x="3960000" y="0"/>
                  </a:cubicBezTo>
                  <a:cubicBezTo>
                    <a:pt x="3911117" y="1493909"/>
                    <a:pt x="3962224" y="3202767"/>
                    <a:pt x="3960000" y="3960000"/>
                  </a:cubicBezTo>
                  <a:cubicBezTo>
                    <a:pt x="2743711" y="4055402"/>
                    <a:pt x="909849" y="3851108"/>
                    <a:pt x="0" y="3960000"/>
                  </a:cubicBezTo>
                  <a:cubicBezTo>
                    <a:pt x="78549" y="2801508"/>
                    <a:pt x="-137401" y="170947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5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859962" y="147851"/>
                    <a:pt x="1665079" y="-145218"/>
                    <a:pt x="2479643" y="0"/>
                  </a:cubicBezTo>
                  <a:cubicBezTo>
                    <a:pt x="2598477" y="293227"/>
                    <a:pt x="2624796" y="2106858"/>
                    <a:pt x="2479643" y="2479643"/>
                  </a:cubicBezTo>
                  <a:cubicBezTo>
                    <a:pt x="1678021" y="2434543"/>
                    <a:pt x="667146" y="2485519"/>
                    <a:pt x="0" y="2479643"/>
                  </a:cubicBezTo>
                  <a:cubicBezTo>
                    <a:pt x="-58176" y="1539424"/>
                    <a:pt x="-150714" y="883623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81427" y="105692"/>
                    <a:pt x="2206187" y="-46914"/>
                    <a:pt x="2479643" y="0"/>
                  </a:cubicBezTo>
                  <a:cubicBezTo>
                    <a:pt x="2508333" y="399078"/>
                    <a:pt x="2459157" y="1477118"/>
                    <a:pt x="2479643" y="2479643"/>
                  </a:cubicBezTo>
                  <a:cubicBezTo>
                    <a:pt x="1306468" y="2600744"/>
                    <a:pt x="748790" y="2394508"/>
                    <a:pt x="0" y="2479643"/>
                  </a:cubicBezTo>
                  <a:cubicBezTo>
                    <a:pt x="140232" y="1950977"/>
                    <a:pt x="3811" y="46671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421614" y="1494101"/>
            <a:ext cx="9553394" cy="90608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72697" y="1654175"/>
            <a:ext cx="897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4.1</a:t>
            </a:r>
            <a:endParaRPr lang="zh-CN" altLang="en-US" sz="3200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3126641" y="1552062"/>
            <a:ext cx="2769997" cy="88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总    结</a:t>
            </a:r>
            <a:endParaRPr lang="zh-CN" altLang="zh-CN" sz="5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流程图: 可选过程 15"/>
          <p:cNvSpPr/>
          <p:nvPr/>
        </p:nvSpPr>
        <p:spPr bwMode="auto">
          <a:xfrm>
            <a:off x="1844830" y="3010087"/>
            <a:ext cx="9770138" cy="5470016"/>
          </a:xfrm>
          <a:custGeom>
            <a:avLst/>
            <a:gdLst>
              <a:gd name="connsiteX0" fmla="*/ 0 w 9770138"/>
              <a:gd name="connsiteY0" fmla="*/ 911669 h 5470016"/>
              <a:gd name="connsiteX1" fmla="*/ 911669 w 9770138"/>
              <a:gd name="connsiteY1" fmla="*/ 0 h 5470016"/>
              <a:gd name="connsiteX2" fmla="*/ 1558766 w 9770138"/>
              <a:gd name="connsiteY2" fmla="*/ 0 h 5470016"/>
              <a:gd name="connsiteX3" fmla="*/ 2126394 w 9770138"/>
              <a:gd name="connsiteY3" fmla="*/ 0 h 5470016"/>
              <a:gd name="connsiteX4" fmla="*/ 2694023 w 9770138"/>
              <a:gd name="connsiteY4" fmla="*/ 0 h 5470016"/>
              <a:gd name="connsiteX5" fmla="*/ 3182183 w 9770138"/>
              <a:gd name="connsiteY5" fmla="*/ 0 h 5470016"/>
              <a:gd name="connsiteX6" fmla="*/ 3749812 w 9770138"/>
              <a:gd name="connsiteY6" fmla="*/ 0 h 5470016"/>
              <a:gd name="connsiteX7" fmla="*/ 4158504 w 9770138"/>
              <a:gd name="connsiteY7" fmla="*/ 0 h 5470016"/>
              <a:gd name="connsiteX8" fmla="*/ 4726133 w 9770138"/>
              <a:gd name="connsiteY8" fmla="*/ 0 h 5470016"/>
              <a:gd name="connsiteX9" fmla="*/ 5134826 w 9770138"/>
              <a:gd name="connsiteY9" fmla="*/ 0 h 5470016"/>
              <a:gd name="connsiteX10" fmla="*/ 5861390 w 9770138"/>
              <a:gd name="connsiteY10" fmla="*/ 0 h 5470016"/>
              <a:gd name="connsiteX11" fmla="*/ 6349551 w 9770138"/>
              <a:gd name="connsiteY11" fmla="*/ 0 h 5470016"/>
              <a:gd name="connsiteX12" fmla="*/ 6678775 w 9770138"/>
              <a:gd name="connsiteY12" fmla="*/ 0 h 5470016"/>
              <a:gd name="connsiteX13" fmla="*/ 7405340 w 9770138"/>
              <a:gd name="connsiteY13" fmla="*/ 0 h 5470016"/>
              <a:gd name="connsiteX14" fmla="*/ 7734564 w 9770138"/>
              <a:gd name="connsiteY14" fmla="*/ 0 h 5470016"/>
              <a:gd name="connsiteX15" fmla="*/ 8143257 w 9770138"/>
              <a:gd name="connsiteY15" fmla="*/ 0 h 5470016"/>
              <a:gd name="connsiteX16" fmla="*/ 8858469 w 9770138"/>
              <a:gd name="connsiteY16" fmla="*/ 0 h 5470016"/>
              <a:gd name="connsiteX17" fmla="*/ 9770138 w 9770138"/>
              <a:gd name="connsiteY17" fmla="*/ 911669 h 5470016"/>
              <a:gd name="connsiteX18" fmla="*/ 9770138 w 9770138"/>
              <a:gd name="connsiteY18" fmla="*/ 1505557 h 5470016"/>
              <a:gd name="connsiteX19" fmla="*/ 9770138 w 9770138"/>
              <a:gd name="connsiteY19" fmla="*/ 1917110 h 5470016"/>
              <a:gd name="connsiteX20" fmla="*/ 9770138 w 9770138"/>
              <a:gd name="connsiteY20" fmla="*/ 2401597 h 5470016"/>
              <a:gd name="connsiteX21" fmla="*/ 9770138 w 9770138"/>
              <a:gd name="connsiteY21" fmla="*/ 2813151 h 5470016"/>
              <a:gd name="connsiteX22" fmla="*/ 9770138 w 9770138"/>
              <a:gd name="connsiteY22" fmla="*/ 3297638 h 5470016"/>
              <a:gd name="connsiteX23" fmla="*/ 9770138 w 9770138"/>
              <a:gd name="connsiteY23" fmla="*/ 3891526 h 5470016"/>
              <a:gd name="connsiteX24" fmla="*/ 9770138 w 9770138"/>
              <a:gd name="connsiteY24" fmla="*/ 4558347 h 5470016"/>
              <a:gd name="connsiteX25" fmla="*/ 8858469 w 9770138"/>
              <a:gd name="connsiteY25" fmla="*/ 5470016 h 5470016"/>
              <a:gd name="connsiteX26" fmla="*/ 8131904 w 9770138"/>
              <a:gd name="connsiteY26" fmla="*/ 5470016 h 5470016"/>
              <a:gd name="connsiteX27" fmla="*/ 7405340 w 9770138"/>
              <a:gd name="connsiteY27" fmla="*/ 5470016 h 5470016"/>
              <a:gd name="connsiteX28" fmla="*/ 6837711 w 9770138"/>
              <a:gd name="connsiteY28" fmla="*/ 5470016 h 5470016"/>
              <a:gd name="connsiteX29" fmla="*/ 6270083 w 9770138"/>
              <a:gd name="connsiteY29" fmla="*/ 5470016 h 5470016"/>
              <a:gd name="connsiteX30" fmla="*/ 5702454 w 9770138"/>
              <a:gd name="connsiteY30" fmla="*/ 5470016 h 5470016"/>
              <a:gd name="connsiteX31" fmla="*/ 5214294 w 9770138"/>
              <a:gd name="connsiteY31" fmla="*/ 5470016 h 5470016"/>
              <a:gd name="connsiteX32" fmla="*/ 4885069 w 9770138"/>
              <a:gd name="connsiteY32" fmla="*/ 5470016 h 5470016"/>
              <a:gd name="connsiteX33" fmla="*/ 4476376 w 9770138"/>
              <a:gd name="connsiteY33" fmla="*/ 5470016 h 5470016"/>
              <a:gd name="connsiteX34" fmla="*/ 3829280 w 9770138"/>
              <a:gd name="connsiteY34" fmla="*/ 5470016 h 5470016"/>
              <a:gd name="connsiteX35" fmla="*/ 3420587 w 9770138"/>
              <a:gd name="connsiteY35" fmla="*/ 5470016 h 5470016"/>
              <a:gd name="connsiteX36" fmla="*/ 2694023 w 9770138"/>
              <a:gd name="connsiteY36" fmla="*/ 5470016 h 5470016"/>
              <a:gd name="connsiteX37" fmla="*/ 2205862 w 9770138"/>
              <a:gd name="connsiteY37" fmla="*/ 5470016 h 5470016"/>
              <a:gd name="connsiteX38" fmla="*/ 1717702 w 9770138"/>
              <a:gd name="connsiteY38" fmla="*/ 5470016 h 5470016"/>
              <a:gd name="connsiteX39" fmla="*/ 911669 w 9770138"/>
              <a:gd name="connsiteY39" fmla="*/ 5470016 h 5470016"/>
              <a:gd name="connsiteX40" fmla="*/ 0 w 9770138"/>
              <a:gd name="connsiteY40" fmla="*/ 4558347 h 5470016"/>
              <a:gd name="connsiteX41" fmla="*/ 0 w 9770138"/>
              <a:gd name="connsiteY41" fmla="*/ 4110327 h 5470016"/>
              <a:gd name="connsiteX42" fmla="*/ 0 w 9770138"/>
              <a:gd name="connsiteY42" fmla="*/ 3698773 h 5470016"/>
              <a:gd name="connsiteX43" fmla="*/ 0 w 9770138"/>
              <a:gd name="connsiteY43" fmla="*/ 3214286 h 5470016"/>
              <a:gd name="connsiteX44" fmla="*/ 0 w 9770138"/>
              <a:gd name="connsiteY44" fmla="*/ 2729798 h 5470016"/>
              <a:gd name="connsiteX45" fmla="*/ 0 w 9770138"/>
              <a:gd name="connsiteY45" fmla="*/ 2208844 h 5470016"/>
              <a:gd name="connsiteX46" fmla="*/ 0 w 9770138"/>
              <a:gd name="connsiteY46" fmla="*/ 1724357 h 5470016"/>
              <a:gd name="connsiteX47" fmla="*/ 0 w 9770138"/>
              <a:gd name="connsiteY47" fmla="*/ 911669 h 54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770138" h="5470016" extrusionOk="0">
                <a:moveTo>
                  <a:pt x="0" y="911669"/>
                </a:moveTo>
                <a:cubicBezTo>
                  <a:pt x="-131845" y="347235"/>
                  <a:pt x="399011" y="-114280"/>
                  <a:pt x="911669" y="0"/>
                </a:cubicBezTo>
                <a:cubicBezTo>
                  <a:pt x="1115862" y="-3437"/>
                  <a:pt x="1414559" y="25974"/>
                  <a:pt x="1558766" y="0"/>
                </a:cubicBezTo>
                <a:cubicBezTo>
                  <a:pt x="1702973" y="-25974"/>
                  <a:pt x="1862159" y="53087"/>
                  <a:pt x="2126394" y="0"/>
                </a:cubicBezTo>
                <a:cubicBezTo>
                  <a:pt x="2390629" y="-53087"/>
                  <a:pt x="2414314" y="53579"/>
                  <a:pt x="2694023" y="0"/>
                </a:cubicBezTo>
                <a:cubicBezTo>
                  <a:pt x="2973732" y="-53579"/>
                  <a:pt x="2944033" y="54829"/>
                  <a:pt x="3182183" y="0"/>
                </a:cubicBezTo>
                <a:cubicBezTo>
                  <a:pt x="3420333" y="-54829"/>
                  <a:pt x="3553591" y="50627"/>
                  <a:pt x="3749812" y="0"/>
                </a:cubicBezTo>
                <a:cubicBezTo>
                  <a:pt x="3946033" y="-50627"/>
                  <a:pt x="3975208" y="29401"/>
                  <a:pt x="4158504" y="0"/>
                </a:cubicBezTo>
                <a:cubicBezTo>
                  <a:pt x="4341800" y="-29401"/>
                  <a:pt x="4502897" y="18240"/>
                  <a:pt x="4726133" y="0"/>
                </a:cubicBezTo>
                <a:cubicBezTo>
                  <a:pt x="4949369" y="-18240"/>
                  <a:pt x="4983640" y="47184"/>
                  <a:pt x="5134826" y="0"/>
                </a:cubicBezTo>
                <a:cubicBezTo>
                  <a:pt x="5286012" y="-47184"/>
                  <a:pt x="5661417" y="7"/>
                  <a:pt x="5861390" y="0"/>
                </a:cubicBezTo>
                <a:cubicBezTo>
                  <a:pt x="6061363" y="-7"/>
                  <a:pt x="6171790" y="19541"/>
                  <a:pt x="6349551" y="0"/>
                </a:cubicBezTo>
                <a:cubicBezTo>
                  <a:pt x="6527312" y="-19541"/>
                  <a:pt x="6518381" y="32310"/>
                  <a:pt x="6678775" y="0"/>
                </a:cubicBezTo>
                <a:cubicBezTo>
                  <a:pt x="6839169" y="-32310"/>
                  <a:pt x="7204637" y="84680"/>
                  <a:pt x="7405340" y="0"/>
                </a:cubicBezTo>
                <a:cubicBezTo>
                  <a:pt x="7606044" y="-84680"/>
                  <a:pt x="7607979" y="24870"/>
                  <a:pt x="7734564" y="0"/>
                </a:cubicBezTo>
                <a:cubicBezTo>
                  <a:pt x="7861149" y="-24870"/>
                  <a:pt x="8035009" y="16512"/>
                  <a:pt x="8143257" y="0"/>
                </a:cubicBezTo>
                <a:cubicBezTo>
                  <a:pt x="8251505" y="-16512"/>
                  <a:pt x="8566885" y="68333"/>
                  <a:pt x="8858469" y="0"/>
                </a:cubicBezTo>
                <a:cubicBezTo>
                  <a:pt x="9336439" y="-14347"/>
                  <a:pt x="9816549" y="368521"/>
                  <a:pt x="9770138" y="911669"/>
                </a:cubicBezTo>
                <a:cubicBezTo>
                  <a:pt x="9812772" y="1153838"/>
                  <a:pt x="9711995" y="1371061"/>
                  <a:pt x="9770138" y="1505557"/>
                </a:cubicBezTo>
                <a:cubicBezTo>
                  <a:pt x="9828281" y="1640053"/>
                  <a:pt x="9750753" y="1791245"/>
                  <a:pt x="9770138" y="1917110"/>
                </a:cubicBezTo>
                <a:cubicBezTo>
                  <a:pt x="9789523" y="2042975"/>
                  <a:pt x="9749740" y="2259371"/>
                  <a:pt x="9770138" y="2401597"/>
                </a:cubicBezTo>
                <a:cubicBezTo>
                  <a:pt x="9790536" y="2543823"/>
                  <a:pt x="9739786" y="2710252"/>
                  <a:pt x="9770138" y="2813151"/>
                </a:cubicBezTo>
                <a:cubicBezTo>
                  <a:pt x="9800490" y="2916050"/>
                  <a:pt x="9744141" y="3117786"/>
                  <a:pt x="9770138" y="3297638"/>
                </a:cubicBezTo>
                <a:cubicBezTo>
                  <a:pt x="9796135" y="3477490"/>
                  <a:pt x="9710052" y="3627859"/>
                  <a:pt x="9770138" y="3891526"/>
                </a:cubicBezTo>
                <a:cubicBezTo>
                  <a:pt x="9830224" y="4155193"/>
                  <a:pt x="9714969" y="4387527"/>
                  <a:pt x="9770138" y="4558347"/>
                </a:cubicBezTo>
                <a:cubicBezTo>
                  <a:pt x="9732778" y="5058271"/>
                  <a:pt x="9386856" y="5489451"/>
                  <a:pt x="8858469" y="5470016"/>
                </a:cubicBezTo>
                <a:cubicBezTo>
                  <a:pt x="8602217" y="5499795"/>
                  <a:pt x="8467771" y="5392577"/>
                  <a:pt x="8131904" y="5470016"/>
                </a:cubicBezTo>
                <a:cubicBezTo>
                  <a:pt x="7796037" y="5547455"/>
                  <a:pt x="7611097" y="5389474"/>
                  <a:pt x="7405340" y="5470016"/>
                </a:cubicBezTo>
                <a:cubicBezTo>
                  <a:pt x="7199583" y="5550558"/>
                  <a:pt x="6965565" y="5467912"/>
                  <a:pt x="6837711" y="5470016"/>
                </a:cubicBezTo>
                <a:cubicBezTo>
                  <a:pt x="6709857" y="5472120"/>
                  <a:pt x="6415985" y="5413375"/>
                  <a:pt x="6270083" y="5470016"/>
                </a:cubicBezTo>
                <a:cubicBezTo>
                  <a:pt x="6124181" y="5526657"/>
                  <a:pt x="5835366" y="5425447"/>
                  <a:pt x="5702454" y="5470016"/>
                </a:cubicBezTo>
                <a:cubicBezTo>
                  <a:pt x="5569542" y="5514585"/>
                  <a:pt x="5355869" y="5440584"/>
                  <a:pt x="5214294" y="5470016"/>
                </a:cubicBezTo>
                <a:cubicBezTo>
                  <a:pt x="5072719" y="5499448"/>
                  <a:pt x="5030700" y="5457592"/>
                  <a:pt x="4885069" y="5470016"/>
                </a:cubicBezTo>
                <a:cubicBezTo>
                  <a:pt x="4739439" y="5482440"/>
                  <a:pt x="4658800" y="5423990"/>
                  <a:pt x="4476376" y="5470016"/>
                </a:cubicBezTo>
                <a:cubicBezTo>
                  <a:pt x="4293952" y="5516042"/>
                  <a:pt x="4073078" y="5401686"/>
                  <a:pt x="3829280" y="5470016"/>
                </a:cubicBezTo>
                <a:cubicBezTo>
                  <a:pt x="3585482" y="5538346"/>
                  <a:pt x="3615056" y="5457267"/>
                  <a:pt x="3420587" y="5470016"/>
                </a:cubicBezTo>
                <a:cubicBezTo>
                  <a:pt x="3226118" y="5482765"/>
                  <a:pt x="2881435" y="5424883"/>
                  <a:pt x="2694023" y="5470016"/>
                </a:cubicBezTo>
                <a:cubicBezTo>
                  <a:pt x="2506611" y="5515149"/>
                  <a:pt x="2322479" y="5428082"/>
                  <a:pt x="2205862" y="5470016"/>
                </a:cubicBezTo>
                <a:cubicBezTo>
                  <a:pt x="2089245" y="5511950"/>
                  <a:pt x="1904088" y="5457654"/>
                  <a:pt x="1717702" y="5470016"/>
                </a:cubicBezTo>
                <a:cubicBezTo>
                  <a:pt x="1531316" y="5482378"/>
                  <a:pt x="1152127" y="5410808"/>
                  <a:pt x="911669" y="5470016"/>
                </a:cubicBezTo>
                <a:cubicBezTo>
                  <a:pt x="491640" y="5571503"/>
                  <a:pt x="-39248" y="5080976"/>
                  <a:pt x="0" y="4558347"/>
                </a:cubicBezTo>
                <a:cubicBezTo>
                  <a:pt x="-378" y="4397243"/>
                  <a:pt x="13020" y="4287890"/>
                  <a:pt x="0" y="4110327"/>
                </a:cubicBezTo>
                <a:cubicBezTo>
                  <a:pt x="-13020" y="3932764"/>
                  <a:pt x="13667" y="3897296"/>
                  <a:pt x="0" y="3698773"/>
                </a:cubicBezTo>
                <a:cubicBezTo>
                  <a:pt x="-13667" y="3500250"/>
                  <a:pt x="6647" y="3347228"/>
                  <a:pt x="0" y="3214286"/>
                </a:cubicBezTo>
                <a:cubicBezTo>
                  <a:pt x="-6647" y="3081344"/>
                  <a:pt x="356" y="2962966"/>
                  <a:pt x="0" y="2729798"/>
                </a:cubicBezTo>
                <a:cubicBezTo>
                  <a:pt x="-356" y="2496630"/>
                  <a:pt x="59268" y="2394399"/>
                  <a:pt x="0" y="2208844"/>
                </a:cubicBezTo>
                <a:cubicBezTo>
                  <a:pt x="-59268" y="2023289"/>
                  <a:pt x="8280" y="1961246"/>
                  <a:pt x="0" y="1724357"/>
                </a:cubicBezTo>
                <a:cubicBezTo>
                  <a:pt x="-8280" y="1487468"/>
                  <a:pt x="89735" y="1141328"/>
                  <a:pt x="0" y="911669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5" name="图片 4" descr="图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02" y="3912350"/>
            <a:ext cx="3841618" cy="38416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315548" y="1221456"/>
            <a:ext cx="1370428" cy="1449694"/>
            <a:chOff x="1446031" y="1671222"/>
            <a:chExt cx="3960000" cy="3960000"/>
          </a:xfrm>
        </p:grpSpPr>
        <p:sp>
          <p:nvSpPr>
            <p:cNvPr id="14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58803" y="109962"/>
                    <a:pt x="3335264" y="-30392"/>
                    <a:pt x="3960000" y="0"/>
                  </a:cubicBezTo>
                  <a:cubicBezTo>
                    <a:pt x="4050335" y="1049320"/>
                    <a:pt x="3921006" y="2826156"/>
                    <a:pt x="3960000" y="3960000"/>
                  </a:cubicBezTo>
                  <a:cubicBezTo>
                    <a:pt x="2572005" y="3812962"/>
                    <a:pt x="512477" y="3944284"/>
                    <a:pt x="0" y="3960000"/>
                  </a:cubicBezTo>
                  <a:cubicBezTo>
                    <a:pt x="42162" y="2619550"/>
                    <a:pt x="-87240" y="1942941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99386" y="47957"/>
                    <a:pt x="2699633" y="-12099"/>
                    <a:pt x="3960000" y="0"/>
                  </a:cubicBezTo>
                  <a:cubicBezTo>
                    <a:pt x="3911117" y="1493909"/>
                    <a:pt x="3962224" y="3202767"/>
                    <a:pt x="3960000" y="3960000"/>
                  </a:cubicBezTo>
                  <a:cubicBezTo>
                    <a:pt x="2743711" y="4055402"/>
                    <a:pt x="909849" y="3851108"/>
                    <a:pt x="0" y="3960000"/>
                  </a:cubicBezTo>
                  <a:cubicBezTo>
                    <a:pt x="78549" y="2801508"/>
                    <a:pt x="-137401" y="170947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5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859962" y="147851"/>
                    <a:pt x="1665079" y="-145218"/>
                    <a:pt x="2479643" y="0"/>
                  </a:cubicBezTo>
                  <a:cubicBezTo>
                    <a:pt x="2598477" y="293227"/>
                    <a:pt x="2624796" y="2106858"/>
                    <a:pt x="2479643" y="2479643"/>
                  </a:cubicBezTo>
                  <a:cubicBezTo>
                    <a:pt x="1678021" y="2434543"/>
                    <a:pt x="667146" y="2485519"/>
                    <a:pt x="0" y="2479643"/>
                  </a:cubicBezTo>
                  <a:cubicBezTo>
                    <a:pt x="-58176" y="1539424"/>
                    <a:pt x="-150714" y="883623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81427" y="105692"/>
                    <a:pt x="2206187" y="-46914"/>
                    <a:pt x="2479643" y="0"/>
                  </a:cubicBezTo>
                  <a:cubicBezTo>
                    <a:pt x="2508333" y="399078"/>
                    <a:pt x="2459157" y="1477118"/>
                    <a:pt x="2479643" y="2479643"/>
                  </a:cubicBezTo>
                  <a:cubicBezTo>
                    <a:pt x="1306468" y="2600744"/>
                    <a:pt x="748790" y="2394508"/>
                    <a:pt x="0" y="2479643"/>
                  </a:cubicBezTo>
                  <a:cubicBezTo>
                    <a:pt x="140232" y="1950977"/>
                    <a:pt x="3811" y="46671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421614" y="1494101"/>
            <a:ext cx="9459718" cy="90608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45645" y="1643380"/>
            <a:ext cx="996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4.2</a:t>
            </a:r>
            <a:endParaRPr lang="zh-CN" altLang="en-US" sz="3200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771005" y="1492424"/>
            <a:ext cx="7683462" cy="88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号码怎么说。号码怎么问。</a:t>
            </a:r>
            <a:endParaRPr lang="zh-CN" altLang="zh-CN" sz="4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流程图: 可选过程 15"/>
          <p:cNvSpPr/>
          <p:nvPr/>
        </p:nvSpPr>
        <p:spPr bwMode="auto">
          <a:xfrm>
            <a:off x="1893888" y="3010087"/>
            <a:ext cx="9721080" cy="5470016"/>
          </a:xfrm>
          <a:custGeom>
            <a:avLst/>
            <a:gdLst>
              <a:gd name="connsiteX0" fmla="*/ 0 w 9721080"/>
              <a:gd name="connsiteY0" fmla="*/ 911669 h 5470016"/>
              <a:gd name="connsiteX1" fmla="*/ 911669 w 9721080"/>
              <a:gd name="connsiteY1" fmla="*/ 0 h 5470016"/>
              <a:gd name="connsiteX2" fmla="*/ 1554771 w 9721080"/>
              <a:gd name="connsiteY2" fmla="*/ 0 h 5470016"/>
              <a:gd name="connsiteX3" fmla="*/ 2118895 w 9721080"/>
              <a:gd name="connsiteY3" fmla="*/ 0 h 5470016"/>
              <a:gd name="connsiteX4" fmla="*/ 2683020 w 9721080"/>
              <a:gd name="connsiteY4" fmla="*/ 0 h 5470016"/>
              <a:gd name="connsiteX5" fmla="*/ 3168167 w 9721080"/>
              <a:gd name="connsiteY5" fmla="*/ 0 h 5470016"/>
              <a:gd name="connsiteX6" fmla="*/ 3732291 w 9721080"/>
              <a:gd name="connsiteY6" fmla="*/ 0 h 5470016"/>
              <a:gd name="connsiteX7" fmla="*/ 4138461 w 9721080"/>
              <a:gd name="connsiteY7" fmla="*/ 0 h 5470016"/>
              <a:gd name="connsiteX8" fmla="*/ 4702585 w 9721080"/>
              <a:gd name="connsiteY8" fmla="*/ 0 h 5470016"/>
              <a:gd name="connsiteX9" fmla="*/ 5108755 w 9721080"/>
              <a:gd name="connsiteY9" fmla="*/ 0 h 5470016"/>
              <a:gd name="connsiteX10" fmla="*/ 5830834 w 9721080"/>
              <a:gd name="connsiteY10" fmla="*/ 0 h 5470016"/>
              <a:gd name="connsiteX11" fmla="*/ 6315981 w 9721080"/>
              <a:gd name="connsiteY11" fmla="*/ 0 h 5470016"/>
              <a:gd name="connsiteX12" fmla="*/ 6643173 w 9721080"/>
              <a:gd name="connsiteY12" fmla="*/ 0 h 5470016"/>
              <a:gd name="connsiteX13" fmla="*/ 7365252 w 9721080"/>
              <a:gd name="connsiteY13" fmla="*/ 0 h 5470016"/>
              <a:gd name="connsiteX14" fmla="*/ 7692445 w 9721080"/>
              <a:gd name="connsiteY14" fmla="*/ 0 h 5470016"/>
              <a:gd name="connsiteX15" fmla="*/ 8098614 w 9721080"/>
              <a:gd name="connsiteY15" fmla="*/ 0 h 5470016"/>
              <a:gd name="connsiteX16" fmla="*/ 8809411 w 9721080"/>
              <a:gd name="connsiteY16" fmla="*/ 0 h 5470016"/>
              <a:gd name="connsiteX17" fmla="*/ 9721080 w 9721080"/>
              <a:gd name="connsiteY17" fmla="*/ 911669 h 5470016"/>
              <a:gd name="connsiteX18" fmla="*/ 9721080 w 9721080"/>
              <a:gd name="connsiteY18" fmla="*/ 1505557 h 5470016"/>
              <a:gd name="connsiteX19" fmla="*/ 9721080 w 9721080"/>
              <a:gd name="connsiteY19" fmla="*/ 1917110 h 5470016"/>
              <a:gd name="connsiteX20" fmla="*/ 9721080 w 9721080"/>
              <a:gd name="connsiteY20" fmla="*/ 2401597 h 5470016"/>
              <a:gd name="connsiteX21" fmla="*/ 9721080 w 9721080"/>
              <a:gd name="connsiteY21" fmla="*/ 2813151 h 5470016"/>
              <a:gd name="connsiteX22" fmla="*/ 9721080 w 9721080"/>
              <a:gd name="connsiteY22" fmla="*/ 3297638 h 5470016"/>
              <a:gd name="connsiteX23" fmla="*/ 9721080 w 9721080"/>
              <a:gd name="connsiteY23" fmla="*/ 3891526 h 5470016"/>
              <a:gd name="connsiteX24" fmla="*/ 9721080 w 9721080"/>
              <a:gd name="connsiteY24" fmla="*/ 4558347 h 5470016"/>
              <a:gd name="connsiteX25" fmla="*/ 8809411 w 9721080"/>
              <a:gd name="connsiteY25" fmla="*/ 5470016 h 5470016"/>
              <a:gd name="connsiteX26" fmla="*/ 8087332 w 9721080"/>
              <a:gd name="connsiteY26" fmla="*/ 5470016 h 5470016"/>
              <a:gd name="connsiteX27" fmla="*/ 7365252 w 9721080"/>
              <a:gd name="connsiteY27" fmla="*/ 5470016 h 5470016"/>
              <a:gd name="connsiteX28" fmla="*/ 6801128 w 9721080"/>
              <a:gd name="connsiteY28" fmla="*/ 5470016 h 5470016"/>
              <a:gd name="connsiteX29" fmla="*/ 6237004 w 9721080"/>
              <a:gd name="connsiteY29" fmla="*/ 5470016 h 5470016"/>
              <a:gd name="connsiteX30" fmla="*/ 5672879 w 9721080"/>
              <a:gd name="connsiteY30" fmla="*/ 5470016 h 5470016"/>
              <a:gd name="connsiteX31" fmla="*/ 5187732 w 9721080"/>
              <a:gd name="connsiteY31" fmla="*/ 5470016 h 5470016"/>
              <a:gd name="connsiteX32" fmla="*/ 4860540 w 9721080"/>
              <a:gd name="connsiteY32" fmla="*/ 5470016 h 5470016"/>
              <a:gd name="connsiteX33" fmla="*/ 4454370 w 9721080"/>
              <a:gd name="connsiteY33" fmla="*/ 5470016 h 5470016"/>
              <a:gd name="connsiteX34" fmla="*/ 3811269 w 9721080"/>
              <a:gd name="connsiteY34" fmla="*/ 5470016 h 5470016"/>
              <a:gd name="connsiteX35" fmla="*/ 3405099 w 9721080"/>
              <a:gd name="connsiteY35" fmla="*/ 5470016 h 5470016"/>
              <a:gd name="connsiteX36" fmla="*/ 2683020 w 9721080"/>
              <a:gd name="connsiteY36" fmla="*/ 5470016 h 5470016"/>
              <a:gd name="connsiteX37" fmla="*/ 2197873 w 9721080"/>
              <a:gd name="connsiteY37" fmla="*/ 5470016 h 5470016"/>
              <a:gd name="connsiteX38" fmla="*/ 1712726 w 9721080"/>
              <a:gd name="connsiteY38" fmla="*/ 5470016 h 5470016"/>
              <a:gd name="connsiteX39" fmla="*/ 911669 w 9721080"/>
              <a:gd name="connsiteY39" fmla="*/ 5470016 h 5470016"/>
              <a:gd name="connsiteX40" fmla="*/ 0 w 9721080"/>
              <a:gd name="connsiteY40" fmla="*/ 4558347 h 5470016"/>
              <a:gd name="connsiteX41" fmla="*/ 0 w 9721080"/>
              <a:gd name="connsiteY41" fmla="*/ 4110327 h 5470016"/>
              <a:gd name="connsiteX42" fmla="*/ 0 w 9721080"/>
              <a:gd name="connsiteY42" fmla="*/ 3698773 h 5470016"/>
              <a:gd name="connsiteX43" fmla="*/ 0 w 9721080"/>
              <a:gd name="connsiteY43" fmla="*/ 3214286 h 5470016"/>
              <a:gd name="connsiteX44" fmla="*/ 0 w 9721080"/>
              <a:gd name="connsiteY44" fmla="*/ 2729798 h 5470016"/>
              <a:gd name="connsiteX45" fmla="*/ 0 w 9721080"/>
              <a:gd name="connsiteY45" fmla="*/ 2208844 h 5470016"/>
              <a:gd name="connsiteX46" fmla="*/ 0 w 9721080"/>
              <a:gd name="connsiteY46" fmla="*/ 1724357 h 5470016"/>
              <a:gd name="connsiteX47" fmla="*/ 0 w 9721080"/>
              <a:gd name="connsiteY47" fmla="*/ 911669 h 547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721080" h="5470016" extrusionOk="0">
                <a:moveTo>
                  <a:pt x="0" y="911669"/>
                </a:moveTo>
                <a:cubicBezTo>
                  <a:pt x="-131845" y="347235"/>
                  <a:pt x="399011" y="-114280"/>
                  <a:pt x="911669" y="0"/>
                </a:cubicBezTo>
                <a:cubicBezTo>
                  <a:pt x="1158693" y="-14470"/>
                  <a:pt x="1377871" y="65465"/>
                  <a:pt x="1554771" y="0"/>
                </a:cubicBezTo>
                <a:cubicBezTo>
                  <a:pt x="1731671" y="-65465"/>
                  <a:pt x="1959894" y="2833"/>
                  <a:pt x="2118895" y="0"/>
                </a:cubicBezTo>
                <a:cubicBezTo>
                  <a:pt x="2277896" y="-2833"/>
                  <a:pt x="2553884" y="13568"/>
                  <a:pt x="2683020" y="0"/>
                </a:cubicBezTo>
                <a:cubicBezTo>
                  <a:pt x="2812156" y="-13568"/>
                  <a:pt x="3049437" y="49401"/>
                  <a:pt x="3168167" y="0"/>
                </a:cubicBezTo>
                <a:cubicBezTo>
                  <a:pt x="3286897" y="-49401"/>
                  <a:pt x="3561590" y="14554"/>
                  <a:pt x="3732291" y="0"/>
                </a:cubicBezTo>
                <a:cubicBezTo>
                  <a:pt x="3902992" y="-14554"/>
                  <a:pt x="4030298" y="18155"/>
                  <a:pt x="4138461" y="0"/>
                </a:cubicBezTo>
                <a:cubicBezTo>
                  <a:pt x="4246624" y="-18155"/>
                  <a:pt x="4529165" y="34284"/>
                  <a:pt x="4702585" y="0"/>
                </a:cubicBezTo>
                <a:cubicBezTo>
                  <a:pt x="4876005" y="-34284"/>
                  <a:pt x="4922142" y="41654"/>
                  <a:pt x="5108755" y="0"/>
                </a:cubicBezTo>
                <a:cubicBezTo>
                  <a:pt x="5295368" y="-41654"/>
                  <a:pt x="5682984" y="40918"/>
                  <a:pt x="5830834" y="0"/>
                </a:cubicBezTo>
                <a:cubicBezTo>
                  <a:pt x="5978684" y="-40918"/>
                  <a:pt x="6094909" y="36318"/>
                  <a:pt x="6315981" y="0"/>
                </a:cubicBezTo>
                <a:cubicBezTo>
                  <a:pt x="6537053" y="-36318"/>
                  <a:pt x="6558826" y="19055"/>
                  <a:pt x="6643173" y="0"/>
                </a:cubicBezTo>
                <a:cubicBezTo>
                  <a:pt x="6727520" y="-19055"/>
                  <a:pt x="7114531" y="621"/>
                  <a:pt x="7365252" y="0"/>
                </a:cubicBezTo>
                <a:cubicBezTo>
                  <a:pt x="7615973" y="-621"/>
                  <a:pt x="7549139" y="11747"/>
                  <a:pt x="7692445" y="0"/>
                </a:cubicBezTo>
                <a:cubicBezTo>
                  <a:pt x="7835751" y="-11747"/>
                  <a:pt x="8014900" y="27278"/>
                  <a:pt x="8098614" y="0"/>
                </a:cubicBezTo>
                <a:cubicBezTo>
                  <a:pt x="8182328" y="-27278"/>
                  <a:pt x="8642355" y="59923"/>
                  <a:pt x="8809411" y="0"/>
                </a:cubicBezTo>
                <a:cubicBezTo>
                  <a:pt x="9287381" y="-14347"/>
                  <a:pt x="9767491" y="368521"/>
                  <a:pt x="9721080" y="911669"/>
                </a:cubicBezTo>
                <a:cubicBezTo>
                  <a:pt x="9763714" y="1153838"/>
                  <a:pt x="9662937" y="1371061"/>
                  <a:pt x="9721080" y="1505557"/>
                </a:cubicBezTo>
                <a:cubicBezTo>
                  <a:pt x="9779223" y="1640053"/>
                  <a:pt x="9701695" y="1791245"/>
                  <a:pt x="9721080" y="1917110"/>
                </a:cubicBezTo>
                <a:cubicBezTo>
                  <a:pt x="9740465" y="2042975"/>
                  <a:pt x="9700682" y="2259371"/>
                  <a:pt x="9721080" y="2401597"/>
                </a:cubicBezTo>
                <a:cubicBezTo>
                  <a:pt x="9741478" y="2543823"/>
                  <a:pt x="9690728" y="2710252"/>
                  <a:pt x="9721080" y="2813151"/>
                </a:cubicBezTo>
                <a:cubicBezTo>
                  <a:pt x="9751432" y="2916050"/>
                  <a:pt x="9695083" y="3117786"/>
                  <a:pt x="9721080" y="3297638"/>
                </a:cubicBezTo>
                <a:cubicBezTo>
                  <a:pt x="9747077" y="3477490"/>
                  <a:pt x="9660994" y="3627859"/>
                  <a:pt x="9721080" y="3891526"/>
                </a:cubicBezTo>
                <a:cubicBezTo>
                  <a:pt x="9781166" y="4155193"/>
                  <a:pt x="9665911" y="4387527"/>
                  <a:pt x="9721080" y="4558347"/>
                </a:cubicBezTo>
                <a:cubicBezTo>
                  <a:pt x="9683720" y="5058271"/>
                  <a:pt x="9337798" y="5489451"/>
                  <a:pt x="8809411" y="5470016"/>
                </a:cubicBezTo>
                <a:cubicBezTo>
                  <a:pt x="8629637" y="5481207"/>
                  <a:pt x="8298430" y="5426849"/>
                  <a:pt x="8087332" y="5470016"/>
                </a:cubicBezTo>
                <a:cubicBezTo>
                  <a:pt x="7876234" y="5513183"/>
                  <a:pt x="7598211" y="5385255"/>
                  <a:pt x="7365252" y="5470016"/>
                </a:cubicBezTo>
                <a:cubicBezTo>
                  <a:pt x="7132293" y="5554777"/>
                  <a:pt x="6952611" y="5415851"/>
                  <a:pt x="6801128" y="5470016"/>
                </a:cubicBezTo>
                <a:cubicBezTo>
                  <a:pt x="6649645" y="5524181"/>
                  <a:pt x="6484543" y="5467459"/>
                  <a:pt x="6237004" y="5470016"/>
                </a:cubicBezTo>
                <a:cubicBezTo>
                  <a:pt x="5989465" y="5472573"/>
                  <a:pt x="5850727" y="5443805"/>
                  <a:pt x="5672879" y="5470016"/>
                </a:cubicBezTo>
                <a:cubicBezTo>
                  <a:pt x="5495031" y="5496227"/>
                  <a:pt x="5340642" y="5446545"/>
                  <a:pt x="5187732" y="5470016"/>
                </a:cubicBezTo>
                <a:cubicBezTo>
                  <a:pt x="5034822" y="5493487"/>
                  <a:pt x="4974222" y="5451540"/>
                  <a:pt x="4860540" y="5470016"/>
                </a:cubicBezTo>
                <a:cubicBezTo>
                  <a:pt x="4746858" y="5488492"/>
                  <a:pt x="4624580" y="5459654"/>
                  <a:pt x="4454370" y="5470016"/>
                </a:cubicBezTo>
                <a:cubicBezTo>
                  <a:pt x="4284160" y="5480378"/>
                  <a:pt x="4123947" y="5421911"/>
                  <a:pt x="3811269" y="5470016"/>
                </a:cubicBezTo>
                <a:cubicBezTo>
                  <a:pt x="3498591" y="5518121"/>
                  <a:pt x="3528325" y="5463522"/>
                  <a:pt x="3405099" y="5470016"/>
                </a:cubicBezTo>
                <a:cubicBezTo>
                  <a:pt x="3281873" y="5476510"/>
                  <a:pt x="2964987" y="5407989"/>
                  <a:pt x="2683020" y="5470016"/>
                </a:cubicBezTo>
                <a:cubicBezTo>
                  <a:pt x="2401053" y="5532043"/>
                  <a:pt x="2321558" y="5423091"/>
                  <a:pt x="2197873" y="5470016"/>
                </a:cubicBezTo>
                <a:cubicBezTo>
                  <a:pt x="2074188" y="5516941"/>
                  <a:pt x="1940706" y="5463720"/>
                  <a:pt x="1712726" y="5470016"/>
                </a:cubicBezTo>
                <a:cubicBezTo>
                  <a:pt x="1484746" y="5476312"/>
                  <a:pt x="1244651" y="5400695"/>
                  <a:pt x="911669" y="5470016"/>
                </a:cubicBezTo>
                <a:cubicBezTo>
                  <a:pt x="491640" y="5571503"/>
                  <a:pt x="-39248" y="5080976"/>
                  <a:pt x="0" y="4558347"/>
                </a:cubicBezTo>
                <a:cubicBezTo>
                  <a:pt x="-378" y="4397243"/>
                  <a:pt x="13020" y="4287890"/>
                  <a:pt x="0" y="4110327"/>
                </a:cubicBezTo>
                <a:cubicBezTo>
                  <a:pt x="-13020" y="3932764"/>
                  <a:pt x="13667" y="3897296"/>
                  <a:pt x="0" y="3698773"/>
                </a:cubicBezTo>
                <a:cubicBezTo>
                  <a:pt x="-13667" y="3500250"/>
                  <a:pt x="6647" y="3347228"/>
                  <a:pt x="0" y="3214286"/>
                </a:cubicBezTo>
                <a:cubicBezTo>
                  <a:pt x="-6647" y="3081344"/>
                  <a:pt x="356" y="2962966"/>
                  <a:pt x="0" y="2729798"/>
                </a:cubicBezTo>
                <a:cubicBezTo>
                  <a:pt x="-356" y="2496630"/>
                  <a:pt x="59268" y="2394399"/>
                  <a:pt x="0" y="2208844"/>
                </a:cubicBezTo>
                <a:cubicBezTo>
                  <a:pt x="-59268" y="2023289"/>
                  <a:pt x="8280" y="1961246"/>
                  <a:pt x="0" y="1724357"/>
                </a:cubicBezTo>
                <a:cubicBezTo>
                  <a:pt x="-8280" y="1487468"/>
                  <a:pt x="89735" y="1141328"/>
                  <a:pt x="0" y="911669"/>
                </a:cubicBezTo>
                <a:close/>
              </a:path>
            </a:pathLst>
          </a:custGeom>
          <a:noFill/>
          <a:ln w="76200">
            <a:solidFill>
              <a:schemeClr val="tx1">
                <a:alpha val="98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24472" y="4006157"/>
            <a:ext cx="94597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>
              <a:defRPr/>
            </a:pPr>
            <a:r>
              <a:rPr lang="en-US" altLang="zh-CN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A</a:t>
            </a:r>
            <a:r>
              <a:rPr lang="zh-CN" altLang="en-US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你的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手机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号码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cs typeface="+mj-cs"/>
                <a:sym typeface="Helvetica Neue Medium" charset="0"/>
              </a:rPr>
              <a:t>是多少？</a:t>
            </a:r>
            <a:endParaRPr lang="en-US" altLang="zh-CN" sz="4400" b="0" dirty="0">
              <a:latin typeface="KaiTi" panose="02010609060101010101" pitchFamily="49" charset="-122"/>
              <a:ea typeface="KaiTi" panose="02010609060101010101" pitchFamily="49" charset="-122"/>
              <a:cs typeface="+mj-cs"/>
              <a:sym typeface="Helvetica Neue Medium" charset="0"/>
            </a:endParaRPr>
          </a:p>
          <a:p>
            <a:pPr eaLnBrk="1">
              <a:defRPr/>
            </a:pPr>
            <a:r>
              <a:rPr lang="en-US" altLang="zh-CN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B</a:t>
            </a:r>
            <a:r>
              <a:rPr lang="zh-CN" altLang="en-US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：我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手机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号码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是 </a:t>
            </a:r>
            <a:r>
              <a:rPr lang="en-US" altLang="zh-CN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132-6123-1948</a:t>
            </a:r>
            <a:r>
              <a:rPr lang="zh-CN" altLang="en-US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。</a:t>
            </a:r>
            <a:endParaRPr lang="en-US" altLang="zh-CN" sz="4400" b="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Helvetica Neue Medium" charset="0"/>
            </a:endParaRPr>
          </a:p>
          <a:p>
            <a:pPr lvl="0" eaLnBrk="1">
              <a:defRPr/>
            </a:pPr>
            <a:endParaRPr lang="en-US" altLang="zh-CN" sz="4400" b="0" dirty="0">
              <a:latin typeface="SimSun" panose="02010600030101010101" pitchFamily="2" charset="-122"/>
              <a:ea typeface="SimSun" panose="02010600030101010101" pitchFamily="2" charset="-122"/>
              <a:cs typeface="+mj-cs"/>
              <a:sym typeface="Helvetica Neue Medium" charset="0"/>
            </a:endParaRPr>
          </a:p>
          <a:p>
            <a:pPr eaLnBrk="1">
              <a:defRPr/>
            </a:pPr>
            <a:r>
              <a:rPr lang="en-US" altLang="zh-CN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A</a:t>
            </a:r>
            <a:r>
              <a:rPr lang="zh-CN" altLang="en-US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你的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电话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号码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是多少？</a:t>
            </a:r>
            <a:endParaRPr lang="en-US" altLang="zh-CN" sz="4400" b="0" dirty="0">
              <a:latin typeface="SimSun" panose="02010600030101010101" pitchFamily="2" charset="-122"/>
              <a:ea typeface="SimSun" panose="02010600030101010101" pitchFamily="2" charset="-122"/>
              <a:sym typeface="Helvetica Neue Medium" charset="0"/>
            </a:endParaRPr>
          </a:p>
          <a:p>
            <a:pPr eaLnBrk="1">
              <a:defRPr/>
            </a:pPr>
            <a:r>
              <a:rPr lang="en-US" altLang="zh-CN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B</a:t>
            </a:r>
            <a:r>
              <a:rPr lang="zh-CN" altLang="en-US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：我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的</a:t>
            </a:r>
            <a:r>
              <a:rPr lang="zh-CN" altLang="en-US" sz="4400" dirty="0">
                <a:solidFill>
                  <a:srgbClr val="00B05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电话</a:t>
            </a:r>
            <a:r>
              <a:rPr lang="zh-CN" altLang="en-US" sz="44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号码</a:t>
            </a:r>
            <a:r>
              <a:rPr lang="zh-CN" altLang="en-US" sz="4400" b="0" dirty="0">
                <a:latin typeface="KaiTi" panose="02010609060101010101" pitchFamily="49" charset="-122"/>
                <a:ea typeface="KaiTi" panose="02010609060101010101" pitchFamily="49" charset="-122"/>
                <a:sym typeface="Helvetica Neue Medium" charset="0"/>
              </a:rPr>
              <a:t>是 </a:t>
            </a:r>
            <a:r>
              <a:rPr lang="en-US" altLang="zh-CN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8866-1314</a:t>
            </a:r>
            <a:r>
              <a:rPr lang="zh-CN" altLang="en-US" sz="44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。</a:t>
            </a:r>
            <a:endParaRPr lang="en-US" altLang="zh-CN" sz="4400" b="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Helvetica Neue Medium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315548" y="1221456"/>
            <a:ext cx="1370428" cy="1449694"/>
            <a:chOff x="1446031" y="1671222"/>
            <a:chExt cx="3960000" cy="3960000"/>
          </a:xfrm>
        </p:grpSpPr>
        <p:sp>
          <p:nvSpPr>
            <p:cNvPr id="14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58803" y="109962"/>
                    <a:pt x="3335264" y="-30392"/>
                    <a:pt x="3960000" y="0"/>
                  </a:cubicBezTo>
                  <a:cubicBezTo>
                    <a:pt x="4050335" y="1049320"/>
                    <a:pt x="3921006" y="2826156"/>
                    <a:pt x="3960000" y="3960000"/>
                  </a:cubicBezTo>
                  <a:cubicBezTo>
                    <a:pt x="2572005" y="3812962"/>
                    <a:pt x="512477" y="3944284"/>
                    <a:pt x="0" y="3960000"/>
                  </a:cubicBezTo>
                  <a:cubicBezTo>
                    <a:pt x="42162" y="2619550"/>
                    <a:pt x="-87240" y="1942941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99386" y="47957"/>
                    <a:pt x="2699633" y="-12099"/>
                    <a:pt x="3960000" y="0"/>
                  </a:cubicBezTo>
                  <a:cubicBezTo>
                    <a:pt x="3911117" y="1493909"/>
                    <a:pt x="3962224" y="3202767"/>
                    <a:pt x="3960000" y="3960000"/>
                  </a:cubicBezTo>
                  <a:cubicBezTo>
                    <a:pt x="2743711" y="4055402"/>
                    <a:pt x="909849" y="3851108"/>
                    <a:pt x="0" y="3960000"/>
                  </a:cubicBezTo>
                  <a:cubicBezTo>
                    <a:pt x="78549" y="2801508"/>
                    <a:pt x="-137401" y="170947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5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859962" y="147851"/>
                    <a:pt x="1665079" y="-145218"/>
                    <a:pt x="2479643" y="0"/>
                  </a:cubicBezTo>
                  <a:cubicBezTo>
                    <a:pt x="2598477" y="293227"/>
                    <a:pt x="2624796" y="2106858"/>
                    <a:pt x="2479643" y="2479643"/>
                  </a:cubicBezTo>
                  <a:cubicBezTo>
                    <a:pt x="1678021" y="2434543"/>
                    <a:pt x="667146" y="2485519"/>
                    <a:pt x="0" y="2479643"/>
                  </a:cubicBezTo>
                  <a:cubicBezTo>
                    <a:pt x="-58176" y="1539424"/>
                    <a:pt x="-150714" y="883623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81427" y="105692"/>
                    <a:pt x="2206187" y="-46914"/>
                    <a:pt x="2479643" y="0"/>
                  </a:cubicBezTo>
                  <a:cubicBezTo>
                    <a:pt x="2508333" y="399078"/>
                    <a:pt x="2459157" y="1477118"/>
                    <a:pt x="2479643" y="2479643"/>
                  </a:cubicBezTo>
                  <a:cubicBezTo>
                    <a:pt x="1306468" y="2600744"/>
                    <a:pt x="748790" y="2394508"/>
                    <a:pt x="0" y="2479643"/>
                  </a:cubicBezTo>
                  <a:cubicBezTo>
                    <a:pt x="140232" y="1950977"/>
                    <a:pt x="3811" y="46671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421614" y="1494101"/>
            <a:ext cx="9481386" cy="90608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19357" y="1636395"/>
            <a:ext cx="950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4.3</a:t>
            </a:r>
            <a:endParaRPr lang="zh-CN" altLang="en-US" sz="3200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771004" y="1492424"/>
            <a:ext cx="8051875" cy="88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54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会    写</a:t>
            </a:r>
            <a:endParaRPr lang="zh-CN" altLang="zh-CN" sz="54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1839223" y="4618175"/>
            <a:ext cx="9915436" cy="1580755"/>
          </a:xfrm>
          <a:custGeom>
            <a:avLst/>
            <a:gdLst>
              <a:gd name="connsiteX0" fmla="*/ 0 w 9915436"/>
              <a:gd name="connsiteY0" fmla="*/ 0 h 1580755"/>
              <a:gd name="connsiteX1" fmla="*/ 9915436 w 9915436"/>
              <a:gd name="connsiteY1" fmla="*/ 0 h 1580755"/>
              <a:gd name="connsiteX2" fmla="*/ 9915436 w 9915436"/>
              <a:gd name="connsiteY2" fmla="*/ 1580755 h 1580755"/>
              <a:gd name="connsiteX3" fmla="*/ 0 w 9915436"/>
              <a:gd name="connsiteY3" fmla="*/ 1580755 h 1580755"/>
              <a:gd name="connsiteX4" fmla="*/ 0 w 9915436"/>
              <a:gd name="connsiteY4" fmla="*/ 0 h 158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5436" h="1580755" extrusionOk="0">
                <a:moveTo>
                  <a:pt x="0" y="0"/>
                </a:moveTo>
                <a:cubicBezTo>
                  <a:pt x="4276321" y="-29939"/>
                  <a:pt x="5602263" y="137407"/>
                  <a:pt x="9915436" y="0"/>
                </a:cubicBezTo>
                <a:cubicBezTo>
                  <a:pt x="9985111" y="395886"/>
                  <a:pt x="9951795" y="1135635"/>
                  <a:pt x="9915436" y="1580755"/>
                </a:cubicBezTo>
                <a:cubicBezTo>
                  <a:pt x="5552921" y="1606247"/>
                  <a:pt x="2306600" y="1527636"/>
                  <a:pt x="0" y="1580755"/>
                </a:cubicBezTo>
                <a:cubicBezTo>
                  <a:pt x="-11242" y="1233628"/>
                  <a:pt x="21554" y="45629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dash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l" eaLnBrk="1"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</a:rPr>
              <a:t> 晚 时 明 早 星  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605768" y="3567516"/>
            <a:ext cx="9433048" cy="204401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 useBgFill="1">
        <p:nvSpPr>
          <p:cNvPr id="14" name="矩形 13"/>
          <p:cNvSpPr/>
          <p:nvPr/>
        </p:nvSpPr>
        <p:spPr>
          <a:xfrm>
            <a:off x="2829817" y="4524978"/>
            <a:ext cx="7344816" cy="598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sp>
        <p:nvSpPr>
          <p:cNvPr id="6" name="矩形 5"/>
          <p:cNvSpPr/>
          <p:nvPr/>
        </p:nvSpPr>
        <p:spPr bwMode="auto">
          <a:xfrm>
            <a:off x="1605768" y="3868688"/>
            <a:ext cx="9433048" cy="1441666"/>
          </a:xfrm>
          <a:prstGeom prst="rect">
            <a:avLst/>
          </a:prstGeom>
          <a:solidFill>
            <a:srgbClr val="FF0000">
              <a:alpha val="78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69952" y="3266343"/>
            <a:ext cx="7704681" cy="204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endParaRPr lang="en-US" altLang="zh-CN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eaLnBrk="1">
              <a:defRPr/>
            </a:pPr>
            <a:r>
              <a:rPr lang="zh-CN" altLang="en-US" sz="9600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五、布置作业</a:t>
            </a:r>
            <a:endParaRPr lang="en-US" altLang="zh-CN" sz="9600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57784" y="1221456"/>
            <a:ext cx="1370428" cy="1449694"/>
            <a:chOff x="1446031" y="1671222"/>
            <a:chExt cx="3960000" cy="3960000"/>
          </a:xfrm>
        </p:grpSpPr>
        <p:sp>
          <p:nvSpPr>
            <p:cNvPr id="14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58803" y="109962"/>
                    <a:pt x="3335264" y="-30392"/>
                    <a:pt x="3960000" y="0"/>
                  </a:cubicBezTo>
                  <a:cubicBezTo>
                    <a:pt x="4050335" y="1049320"/>
                    <a:pt x="3921006" y="2826156"/>
                    <a:pt x="3960000" y="3960000"/>
                  </a:cubicBezTo>
                  <a:cubicBezTo>
                    <a:pt x="2572005" y="3812962"/>
                    <a:pt x="512477" y="3944284"/>
                    <a:pt x="0" y="3960000"/>
                  </a:cubicBezTo>
                  <a:cubicBezTo>
                    <a:pt x="42162" y="2619550"/>
                    <a:pt x="-87240" y="1942941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99386" y="47957"/>
                    <a:pt x="2699633" y="-12099"/>
                    <a:pt x="3960000" y="0"/>
                  </a:cubicBezTo>
                  <a:cubicBezTo>
                    <a:pt x="3911117" y="1493909"/>
                    <a:pt x="3962224" y="3202767"/>
                    <a:pt x="3960000" y="3960000"/>
                  </a:cubicBezTo>
                  <a:cubicBezTo>
                    <a:pt x="2743711" y="4055402"/>
                    <a:pt x="909849" y="3851108"/>
                    <a:pt x="0" y="3960000"/>
                  </a:cubicBezTo>
                  <a:cubicBezTo>
                    <a:pt x="78549" y="2801508"/>
                    <a:pt x="-137401" y="170947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15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859962" y="147851"/>
                    <a:pt x="1665079" y="-145218"/>
                    <a:pt x="2479643" y="0"/>
                  </a:cubicBezTo>
                  <a:cubicBezTo>
                    <a:pt x="2598477" y="293227"/>
                    <a:pt x="2624796" y="2106858"/>
                    <a:pt x="2479643" y="2479643"/>
                  </a:cubicBezTo>
                  <a:cubicBezTo>
                    <a:pt x="1678021" y="2434543"/>
                    <a:pt x="667146" y="2485519"/>
                    <a:pt x="0" y="2479643"/>
                  </a:cubicBezTo>
                  <a:cubicBezTo>
                    <a:pt x="-58176" y="1539424"/>
                    <a:pt x="-150714" y="883623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81427" y="105692"/>
                    <a:pt x="2206187" y="-46914"/>
                    <a:pt x="2479643" y="0"/>
                  </a:cubicBezTo>
                  <a:cubicBezTo>
                    <a:pt x="2508333" y="399078"/>
                    <a:pt x="2459157" y="1477118"/>
                    <a:pt x="2479643" y="2479643"/>
                  </a:cubicBezTo>
                  <a:cubicBezTo>
                    <a:pt x="1306468" y="2600744"/>
                    <a:pt x="748790" y="2394508"/>
                    <a:pt x="0" y="2479643"/>
                  </a:cubicBezTo>
                  <a:cubicBezTo>
                    <a:pt x="140232" y="1950977"/>
                    <a:pt x="3811" y="46671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037904" y="1494101"/>
            <a:ext cx="10225136" cy="90608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25357" y="1636395"/>
            <a:ext cx="884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5.1</a:t>
            </a:r>
            <a:endParaRPr lang="zh-CN" altLang="en-US" sz="3200" dirty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685976" y="1514582"/>
            <a:ext cx="7265297" cy="88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作 业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14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日晚上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8:00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以前交）</a:t>
            </a:r>
            <a:endParaRPr lang="zh-CN" altLang="zh-CN" sz="4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01800" y="3146054"/>
            <a:ext cx="11161240" cy="5386090"/>
          </a:xfrm>
          <a:custGeom>
            <a:avLst/>
            <a:gdLst>
              <a:gd name="connsiteX0" fmla="*/ 0 w 11161240"/>
              <a:gd name="connsiteY0" fmla="*/ 0 h 5386090"/>
              <a:gd name="connsiteX1" fmla="*/ 920802 w 11161240"/>
              <a:gd name="connsiteY1" fmla="*/ 0 h 5386090"/>
              <a:gd name="connsiteX2" fmla="*/ 1506767 w 11161240"/>
              <a:gd name="connsiteY2" fmla="*/ 0 h 5386090"/>
              <a:gd name="connsiteX3" fmla="*/ 1869508 w 11161240"/>
              <a:gd name="connsiteY3" fmla="*/ 0 h 5386090"/>
              <a:gd name="connsiteX4" fmla="*/ 2232248 w 11161240"/>
              <a:gd name="connsiteY4" fmla="*/ 0 h 5386090"/>
              <a:gd name="connsiteX5" fmla="*/ 2818213 w 11161240"/>
              <a:gd name="connsiteY5" fmla="*/ 0 h 5386090"/>
              <a:gd name="connsiteX6" fmla="*/ 3739015 w 11161240"/>
              <a:gd name="connsiteY6" fmla="*/ 0 h 5386090"/>
              <a:gd name="connsiteX7" fmla="*/ 4548205 w 11161240"/>
              <a:gd name="connsiteY7" fmla="*/ 0 h 5386090"/>
              <a:gd name="connsiteX8" fmla="*/ 5134170 w 11161240"/>
              <a:gd name="connsiteY8" fmla="*/ 0 h 5386090"/>
              <a:gd name="connsiteX9" fmla="*/ 5720136 w 11161240"/>
              <a:gd name="connsiteY9" fmla="*/ 0 h 5386090"/>
              <a:gd name="connsiteX10" fmla="*/ 6306101 w 11161240"/>
              <a:gd name="connsiteY10" fmla="*/ 0 h 5386090"/>
              <a:gd name="connsiteX11" fmla="*/ 6892066 w 11161240"/>
              <a:gd name="connsiteY11" fmla="*/ 0 h 5386090"/>
              <a:gd name="connsiteX12" fmla="*/ 7589643 w 11161240"/>
              <a:gd name="connsiteY12" fmla="*/ 0 h 5386090"/>
              <a:gd name="connsiteX13" fmla="*/ 7952384 w 11161240"/>
              <a:gd name="connsiteY13" fmla="*/ 0 h 5386090"/>
              <a:gd name="connsiteX14" fmla="*/ 8649961 w 11161240"/>
              <a:gd name="connsiteY14" fmla="*/ 0 h 5386090"/>
              <a:gd name="connsiteX15" fmla="*/ 9235926 w 11161240"/>
              <a:gd name="connsiteY15" fmla="*/ 0 h 5386090"/>
              <a:gd name="connsiteX16" fmla="*/ 9598666 w 11161240"/>
              <a:gd name="connsiteY16" fmla="*/ 0 h 5386090"/>
              <a:gd name="connsiteX17" fmla="*/ 10407856 w 11161240"/>
              <a:gd name="connsiteY17" fmla="*/ 0 h 5386090"/>
              <a:gd name="connsiteX18" fmla="*/ 11161240 w 11161240"/>
              <a:gd name="connsiteY18" fmla="*/ 0 h 5386090"/>
              <a:gd name="connsiteX19" fmla="*/ 11161240 w 11161240"/>
              <a:gd name="connsiteY19" fmla="*/ 780983 h 5386090"/>
              <a:gd name="connsiteX20" fmla="*/ 11161240 w 11161240"/>
              <a:gd name="connsiteY20" fmla="*/ 1400383 h 5386090"/>
              <a:gd name="connsiteX21" fmla="*/ 11161240 w 11161240"/>
              <a:gd name="connsiteY21" fmla="*/ 2181366 h 5386090"/>
              <a:gd name="connsiteX22" fmla="*/ 11161240 w 11161240"/>
              <a:gd name="connsiteY22" fmla="*/ 2854628 h 5386090"/>
              <a:gd name="connsiteX23" fmla="*/ 11161240 w 11161240"/>
              <a:gd name="connsiteY23" fmla="*/ 3366306 h 5386090"/>
              <a:gd name="connsiteX24" fmla="*/ 11161240 w 11161240"/>
              <a:gd name="connsiteY24" fmla="*/ 3877985 h 5386090"/>
              <a:gd name="connsiteX25" fmla="*/ 11161240 w 11161240"/>
              <a:gd name="connsiteY25" fmla="*/ 4658968 h 5386090"/>
              <a:gd name="connsiteX26" fmla="*/ 11161240 w 11161240"/>
              <a:gd name="connsiteY26" fmla="*/ 5386090 h 5386090"/>
              <a:gd name="connsiteX27" fmla="*/ 10240438 w 11161240"/>
              <a:gd name="connsiteY27" fmla="*/ 5386090 h 5386090"/>
              <a:gd name="connsiteX28" fmla="*/ 9877697 w 11161240"/>
              <a:gd name="connsiteY28" fmla="*/ 5386090 h 5386090"/>
              <a:gd name="connsiteX29" fmla="*/ 9068508 w 11161240"/>
              <a:gd name="connsiteY29" fmla="*/ 5386090 h 5386090"/>
              <a:gd name="connsiteX30" fmla="*/ 8147705 w 11161240"/>
              <a:gd name="connsiteY30" fmla="*/ 5386090 h 5386090"/>
              <a:gd name="connsiteX31" fmla="*/ 7561740 w 11161240"/>
              <a:gd name="connsiteY31" fmla="*/ 5386090 h 5386090"/>
              <a:gd name="connsiteX32" fmla="*/ 7199000 w 11161240"/>
              <a:gd name="connsiteY32" fmla="*/ 5386090 h 5386090"/>
              <a:gd name="connsiteX33" fmla="*/ 6278198 w 11161240"/>
              <a:gd name="connsiteY33" fmla="*/ 5386090 h 5386090"/>
              <a:gd name="connsiteX34" fmla="*/ 5469008 w 11161240"/>
              <a:gd name="connsiteY34" fmla="*/ 5386090 h 5386090"/>
              <a:gd name="connsiteX35" fmla="*/ 4771430 w 11161240"/>
              <a:gd name="connsiteY35" fmla="*/ 5386090 h 5386090"/>
              <a:gd name="connsiteX36" fmla="*/ 4185465 w 11161240"/>
              <a:gd name="connsiteY36" fmla="*/ 5386090 h 5386090"/>
              <a:gd name="connsiteX37" fmla="*/ 3487888 w 11161240"/>
              <a:gd name="connsiteY37" fmla="*/ 5386090 h 5386090"/>
              <a:gd name="connsiteX38" fmla="*/ 2567085 w 11161240"/>
              <a:gd name="connsiteY38" fmla="*/ 5386090 h 5386090"/>
              <a:gd name="connsiteX39" fmla="*/ 2204345 w 11161240"/>
              <a:gd name="connsiteY39" fmla="*/ 5386090 h 5386090"/>
              <a:gd name="connsiteX40" fmla="*/ 1283543 w 11161240"/>
              <a:gd name="connsiteY40" fmla="*/ 5386090 h 5386090"/>
              <a:gd name="connsiteX41" fmla="*/ 0 w 11161240"/>
              <a:gd name="connsiteY41" fmla="*/ 5386090 h 5386090"/>
              <a:gd name="connsiteX42" fmla="*/ 0 w 11161240"/>
              <a:gd name="connsiteY42" fmla="*/ 4874411 h 5386090"/>
              <a:gd name="connsiteX43" fmla="*/ 0 w 11161240"/>
              <a:gd name="connsiteY43" fmla="*/ 4201150 h 5386090"/>
              <a:gd name="connsiteX44" fmla="*/ 0 w 11161240"/>
              <a:gd name="connsiteY44" fmla="*/ 3474028 h 5386090"/>
              <a:gd name="connsiteX45" fmla="*/ 0 w 11161240"/>
              <a:gd name="connsiteY45" fmla="*/ 2962350 h 5386090"/>
              <a:gd name="connsiteX46" fmla="*/ 0 w 11161240"/>
              <a:gd name="connsiteY46" fmla="*/ 2289088 h 5386090"/>
              <a:gd name="connsiteX47" fmla="*/ 0 w 11161240"/>
              <a:gd name="connsiteY47" fmla="*/ 1615827 h 5386090"/>
              <a:gd name="connsiteX48" fmla="*/ 0 w 11161240"/>
              <a:gd name="connsiteY48" fmla="*/ 942566 h 5386090"/>
              <a:gd name="connsiteX49" fmla="*/ 0 w 11161240"/>
              <a:gd name="connsiteY49" fmla="*/ 0 h 538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161240" h="5386090" extrusionOk="0">
                <a:moveTo>
                  <a:pt x="0" y="0"/>
                </a:moveTo>
                <a:cubicBezTo>
                  <a:pt x="307513" y="-36200"/>
                  <a:pt x="576215" y="-12989"/>
                  <a:pt x="920802" y="0"/>
                </a:cubicBezTo>
                <a:cubicBezTo>
                  <a:pt x="1265389" y="12989"/>
                  <a:pt x="1288698" y="-1258"/>
                  <a:pt x="1506767" y="0"/>
                </a:cubicBezTo>
                <a:cubicBezTo>
                  <a:pt x="1724836" y="1258"/>
                  <a:pt x="1689120" y="8916"/>
                  <a:pt x="1869508" y="0"/>
                </a:cubicBezTo>
                <a:cubicBezTo>
                  <a:pt x="2049896" y="-8916"/>
                  <a:pt x="2148975" y="488"/>
                  <a:pt x="2232248" y="0"/>
                </a:cubicBezTo>
                <a:cubicBezTo>
                  <a:pt x="2315521" y="-488"/>
                  <a:pt x="2591458" y="-5447"/>
                  <a:pt x="2818213" y="0"/>
                </a:cubicBezTo>
                <a:cubicBezTo>
                  <a:pt x="3044968" y="5447"/>
                  <a:pt x="3338633" y="-924"/>
                  <a:pt x="3739015" y="0"/>
                </a:cubicBezTo>
                <a:cubicBezTo>
                  <a:pt x="4139397" y="924"/>
                  <a:pt x="4312673" y="34519"/>
                  <a:pt x="4548205" y="0"/>
                </a:cubicBezTo>
                <a:cubicBezTo>
                  <a:pt x="4783737" y="-34519"/>
                  <a:pt x="4843666" y="-22827"/>
                  <a:pt x="5134170" y="0"/>
                </a:cubicBezTo>
                <a:cubicBezTo>
                  <a:pt x="5424675" y="22827"/>
                  <a:pt x="5555907" y="14056"/>
                  <a:pt x="5720136" y="0"/>
                </a:cubicBezTo>
                <a:cubicBezTo>
                  <a:pt x="5884365" y="-14056"/>
                  <a:pt x="6154891" y="12620"/>
                  <a:pt x="6306101" y="0"/>
                </a:cubicBezTo>
                <a:cubicBezTo>
                  <a:pt x="6457312" y="-12620"/>
                  <a:pt x="6689417" y="26750"/>
                  <a:pt x="6892066" y="0"/>
                </a:cubicBezTo>
                <a:cubicBezTo>
                  <a:pt x="7094716" y="-26750"/>
                  <a:pt x="7413090" y="20135"/>
                  <a:pt x="7589643" y="0"/>
                </a:cubicBezTo>
                <a:cubicBezTo>
                  <a:pt x="7766196" y="-20135"/>
                  <a:pt x="7860743" y="11231"/>
                  <a:pt x="7952384" y="0"/>
                </a:cubicBezTo>
                <a:cubicBezTo>
                  <a:pt x="8044025" y="-11231"/>
                  <a:pt x="8461532" y="-10599"/>
                  <a:pt x="8649961" y="0"/>
                </a:cubicBezTo>
                <a:cubicBezTo>
                  <a:pt x="8838390" y="10599"/>
                  <a:pt x="9022472" y="2276"/>
                  <a:pt x="9235926" y="0"/>
                </a:cubicBezTo>
                <a:cubicBezTo>
                  <a:pt x="9449381" y="-2276"/>
                  <a:pt x="9421667" y="-7622"/>
                  <a:pt x="9598666" y="0"/>
                </a:cubicBezTo>
                <a:cubicBezTo>
                  <a:pt x="9775665" y="7622"/>
                  <a:pt x="10228693" y="-26390"/>
                  <a:pt x="10407856" y="0"/>
                </a:cubicBezTo>
                <a:cubicBezTo>
                  <a:pt x="10587019" y="26390"/>
                  <a:pt x="10921020" y="30543"/>
                  <a:pt x="11161240" y="0"/>
                </a:cubicBezTo>
                <a:cubicBezTo>
                  <a:pt x="11129417" y="180651"/>
                  <a:pt x="11193853" y="597919"/>
                  <a:pt x="11161240" y="780983"/>
                </a:cubicBezTo>
                <a:cubicBezTo>
                  <a:pt x="11128627" y="964047"/>
                  <a:pt x="11167411" y="1275263"/>
                  <a:pt x="11161240" y="1400383"/>
                </a:cubicBezTo>
                <a:cubicBezTo>
                  <a:pt x="11155069" y="1525503"/>
                  <a:pt x="11189009" y="1915448"/>
                  <a:pt x="11161240" y="2181366"/>
                </a:cubicBezTo>
                <a:cubicBezTo>
                  <a:pt x="11133471" y="2447284"/>
                  <a:pt x="11183544" y="2719274"/>
                  <a:pt x="11161240" y="2854628"/>
                </a:cubicBezTo>
                <a:cubicBezTo>
                  <a:pt x="11138936" y="2989982"/>
                  <a:pt x="11180731" y="3130606"/>
                  <a:pt x="11161240" y="3366306"/>
                </a:cubicBezTo>
                <a:cubicBezTo>
                  <a:pt x="11141749" y="3602006"/>
                  <a:pt x="11155875" y="3665781"/>
                  <a:pt x="11161240" y="3877985"/>
                </a:cubicBezTo>
                <a:cubicBezTo>
                  <a:pt x="11166605" y="4090189"/>
                  <a:pt x="11161174" y="4392287"/>
                  <a:pt x="11161240" y="4658968"/>
                </a:cubicBezTo>
                <a:cubicBezTo>
                  <a:pt x="11161306" y="4925649"/>
                  <a:pt x="11150348" y="5160496"/>
                  <a:pt x="11161240" y="5386090"/>
                </a:cubicBezTo>
                <a:cubicBezTo>
                  <a:pt x="10951852" y="5354662"/>
                  <a:pt x="10514590" y="5422666"/>
                  <a:pt x="10240438" y="5386090"/>
                </a:cubicBezTo>
                <a:cubicBezTo>
                  <a:pt x="9966286" y="5349514"/>
                  <a:pt x="10036442" y="5373597"/>
                  <a:pt x="9877697" y="5386090"/>
                </a:cubicBezTo>
                <a:cubicBezTo>
                  <a:pt x="9718952" y="5398583"/>
                  <a:pt x="9350251" y="5383900"/>
                  <a:pt x="9068508" y="5386090"/>
                </a:cubicBezTo>
                <a:cubicBezTo>
                  <a:pt x="8786765" y="5388280"/>
                  <a:pt x="8363688" y="5404465"/>
                  <a:pt x="8147705" y="5386090"/>
                </a:cubicBezTo>
                <a:cubicBezTo>
                  <a:pt x="7931722" y="5367715"/>
                  <a:pt x="7733251" y="5373199"/>
                  <a:pt x="7561740" y="5386090"/>
                </a:cubicBezTo>
                <a:cubicBezTo>
                  <a:pt x="7390229" y="5398981"/>
                  <a:pt x="7344753" y="5383298"/>
                  <a:pt x="7199000" y="5386090"/>
                </a:cubicBezTo>
                <a:cubicBezTo>
                  <a:pt x="7053247" y="5388882"/>
                  <a:pt x="6623620" y="5346400"/>
                  <a:pt x="6278198" y="5386090"/>
                </a:cubicBezTo>
                <a:cubicBezTo>
                  <a:pt x="5932776" y="5425780"/>
                  <a:pt x="5831264" y="5386094"/>
                  <a:pt x="5469008" y="5386090"/>
                </a:cubicBezTo>
                <a:cubicBezTo>
                  <a:pt x="5106752" y="5386087"/>
                  <a:pt x="4918129" y="5361899"/>
                  <a:pt x="4771430" y="5386090"/>
                </a:cubicBezTo>
                <a:cubicBezTo>
                  <a:pt x="4624731" y="5410281"/>
                  <a:pt x="4310930" y="5375360"/>
                  <a:pt x="4185465" y="5386090"/>
                </a:cubicBezTo>
                <a:cubicBezTo>
                  <a:pt x="4060001" y="5396820"/>
                  <a:pt x="3828683" y="5364027"/>
                  <a:pt x="3487888" y="5386090"/>
                </a:cubicBezTo>
                <a:cubicBezTo>
                  <a:pt x="3147093" y="5408153"/>
                  <a:pt x="2965007" y="5417586"/>
                  <a:pt x="2567085" y="5386090"/>
                </a:cubicBezTo>
                <a:cubicBezTo>
                  <a:pt x="2169163" y="5354594"/>
                  <a:pt x="2329485" y="5388047"/>
                  <a:pt x="2204345" y="5386090"/>
                </a:cubicBezTo>
                <a:cubicBezTo>
                  <a:pt x="2079205" y="5384133"/>
                  <a:pt x="1629164" y="5351101"/>
                  <a:pt x="1283543" y="5386090"/>
                </a:cubicBezTo>
                <a:cubicBezTo>
                  <a:pt x="937922" y="5421079"/>
                  <a:pt x="368942" y="5447714"/>
                  <a:pt x="0" y="5386090"/>
                </a:cubicBezTo>
                <a:cubicBezTo>
                  <a:pt x="-6012" y="5204190"/>
                  <a:pt x="9122" y="4986096"/>
                  <a:pt x="0" y="4874411"/>
                </a:cubicBezTo>
                <a:cubicBezTo>
                  <a:pt x="-9122" y="4762726"/>
                  <a:pt x="-9463" y="4385888"/>
                  <a:pt x="0" y="4201150"/>
                </a:cubicBezTo>
                <a:cubicBezTo>
                  <a:pt x="9463" y="4016412"/>
                  <a:pt x="28952" y="3670737"/>
                  <a:pt x="0" y="3474028"/>
                </a:cubicBezTo>
                <a:cubicBezTo>
                  <a:pt x="-28952" y="3277319"/>
                  <a:pt x="22428" y="3070966"/>
                  <a:pt x="0" y="2962350"/>
                </a:cubicBezTo>
                <a:cubicBezTo>
                  <a:pt x="-22428" y="2853734"/>
                  <a:pt x="24533" y="2582671"/>
                  <a:pt x="0" y="2289088"/>
                </a:cubicBezTo>
                <a:cubicBezTo>
                  <a:pt x="-24533" y="1995505"/>
                  <a:pt x="-28099" y="1776895"/>
                  <a:pt x="0" y="1615827"/>
                </a:cubicBezTo>
                <a:cubicBezTo>
                  <a:pt x="28099" y="1454759"/>
                  <a:pt x="-31623" y="1176359"/>
                  <a:pt x="0" y="942566"/>
                </a:cubicBezTo>
                <a:cubicBezTo>
                  <a:pt x="31623" y="708773"/>
                  <a:pt x="-8071" y="42748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altLang="zh-CN" sz="32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1. </a:t>
            </a:r>
            <a:r>
              <a:rPr lang="zh-CN" altLang="en-US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抄写生词（</a:t>
            </a:r>
            <a:r>
              <a:rPr lang="zh-CN" altLang="en-US" sz="32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每个</a:t>
            </a:r>
            <a:r>
              <a:rPr lang="en-US" altLang="zh-CN" sz="3200" b="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32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遍</a:t>
            </a:r>
            <a:r>
              <a:rPr lang="zh-CN" altLang="en-US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）和课文（</a:t>
            </a:r>
            <a:r>
              <a:rPr lang="en-US" altLang="zh-CN" sz="3200" b="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遍</a:t>
            </a:r>
            <a:r>
              <a:rPr lang="zh-CN" altLang="en-US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）。</a:t>
            </a:r>
            <a:endParaRPr lang="en-US" altLang="zh-CN" sz="32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Copy the</a:t>
            </a:r>
            <a:r>
              <a:rPr lang="zh-CN" altLang="en-US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new words (</a:t>
            </a:r>
            <a:r>
              <a:rPr lang="en-US" altLang="zh-CN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times each) and the text (</a:t>
            </a:r>
            <a:r>
              <a:rPr lang="en-US" altLang="zh-CN" sz="2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time).</a:t>
            </a:r>
          </a:p>
          <a:p>
            <a:endParaRPr lang="en-US" altLang="zh-CN" sz="32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2. </a:t>
            </a:r>
            <a:r>
              <a:rPr lang="zh-CN" altLang="en-US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问</a:t>
            </a:r>
            <a:r>
              <a:rPr lang="en-US" altLang="zh-CN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个人的房</a:t>
            </a:r>
            <a:r>
              <a:rPr lang="zh-CN" altLang="en-US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间号码和手机号码（</a:t>
            </a:r>
            <a:r>
              <a:rPr lang="zh-CN" altLang="en-US" sz="3200" b="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发录音给老师</a:t>
            </a:r>
            <a:r>
              <a:rPr lang="zh-CN" altLang="en-US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）。</a:t>
            </a:r>
            <a:endParaRPr lang="en-US" altLang="zh-CN" sz="32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Asking for the room numbers and telephone numbers of at least 3</a:t>
            </a:r>
            <a:r>
              <a:rPr lang="en-US" altLang="zh-CN" sz="2800" b="0" dirty="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people.     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800" b="0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Sending audio recordings to the teacher</a:t>
            </a:r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).</a:t>
            </a:r>
          </a:p>
          <a:p>
            <a:r>
              <a:rPr lang="en-US" altLang="zh-CN" sz="28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3. </a:t>
            </a:r>
            <a:r>
              <a:rPr lang="zh-CN" altLang="en-US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预习课文三的生词和课文。</a:t>
            </a:r>
            <a:endParaRPr lang="en-US" altLang="zh-CN" sz="32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b="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Preview text 3 of  lesson 11. </a:t>
            </a:r>
          </a:p>
          <a:p>
            <a:endParaRPr lang="zh-CN" altLang="en-US" sz="2800" b="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矩形 13"/>
          <p:cNvSpPr/>
          <p:nvPr/>
        </p:nvSpPr>
        <p:spPr>
          <a:xfrm>
            <a:off x="2829817" y="4524978"/>
            <a:ext cx="7344816" cy="598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b="1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802183"/>
            <a:ext cx="6429554" cy="894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75" y="822904"/>
            <a:ext cx="6422859" cy="893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43540" y="1266866"/>
            <a:ext cx="1370428" cy="1449694"/>
            <a:chOff x="1446031" y="1671222"/>
            <a:chExt cx="3960000" cy="3960000"/>
          </a:xfrm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3960000"/>
                <a:gd name="connsiteY0" fmla="*/ 0 h 3960000"/>
                <a:gd name="connsiteX1" fmla="*/ 3960000 w 3960000"/>
                <a:gd name="connsiteY1" fmla="*/ 0 h 3960000"/>
                <a:gd name="connsiteX2" fmla="*/ 3960000 w 3960000"/>
                <a:gd name="connsiteY2" fmla="*/ 3960000 h 3960000"/>
                <a:gd name="connsiteX3" fmla="*/ 0 w 3960000"/>
                <a:gd name="connsiteY3" fmla="*/ 3960000 h 3960000"/>
                <a:gd name="connsiteX4" fmla="*/ 0 w 3960000"/>
                <a:gd name="connsiteY4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00" h="3960000" fill="none" extrusionOk="0">
                  <a:moveTo>
                    <a:pt x="0" y="0"/>
                  </a:moveTo>
                  <a:cubicBezTo>
                    <a:pt x="958803" y="109962"/>
                    <a:pt x="3335264" y="-30392"/>
                    <a:pt x="3960000" y="0"/>
                  </a:cubicBezTo>
                  <a:cubicBezTo>
                    <a:pt x="4050335" y="1049320"/>
                    <a:pt x="3921006" y="2826156"/>
                    <a:pt x="3960000" y="3960000"/>
                  </a:cubicBezTo>
                  <a:cubicBezTo>
                    <a:pt x="2572005" y="3812962"/>
                    <a:pt x="512477" y="3944284"/>
                    <a:pt x="0" y="3960000"/>
                  </a:cubicBezTo>
                  <a:cubicBezTo>
                    <a:pt x="42162" y="2619550"/>
                    <a:pt x="-87240" y="1942941"/>
                    <a:pt x="0" y="0"/>
                  </a:cubicBezTo>
                  <a:close/>
                </a:path>
                <a:path w="3960000" h="3960000" stroke="0" extrusionOk="0">
                  <a:moveTo>
                    <a:pt x="0" y="0"/>
                  </a:moveTo>
                  <a:cubicBezTo>
                    <a:pt x="1199386" y="47957"/>
                    <a:pt x="2699633" y="-12099"/>
                    <a:pt x="3960000" y="0"/>
                  </a:cubicBezTo>
                  <a:cubicBezTo>
                    <a:pt x="3911117" y="1493909"/>
                    <a:pt x="3962224" y="3202767"/>
                    <a:pt x="3960000" y="3960000"/>
                  </a:cubicBezTo>
                  <a:cubicBezTo>
                    <a:pt x="2743711" y="4055402"/>
                    <a:pt x="909849" y="3851108"/>
                    <a:pt x="0" y="3960000"/>
                  </a:cubicBezTo>
                  <a:cubicBezTo>
                    <a:pt x="78549" y="2801508"/>
                    <a:pt x="-137401" y="170947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11400"/>
              <a:ext cx="2479643" cy="2479643"/>
            </a:xfrm>
            <a:custGeom>
              <a:avLst/>
              <a:gdLst>
                <a:gd name="connsiteX0" fmla="*/ 0 w 2479643"/>
                <a:gd name="connsiteY0" fmla="*/ 0 h 2479643"/>
                <a:gd name="connsiteX1" fmla="*/ 2479643 w 2479643"/>
                <a:gd name="connsiteY1" fmla="*/ 0 h 2479643"/>
                <a:gd name="connsiteX2" fmla="*/ 2479643 w 2479643"/>
                <a:gd name="connsiteY2" fmla="*/ 2479643 h 2479643"/>
                <a:gd name="connsiteX3" fmla="*/ 0 w 2479643"/>
                <a:gd name="connsiteY3" fmla="*/ 2479643 h 2479643"/>
                <a:gd name="connsiteX4" fmla="*/ 0 w 2479643"/>
                <a:gd name="connsiteY4" fmla="*/ 0 h 247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643" h="2479643" fill="none" extrusionOk="0">
                  <a:moveTo>
                    <a:pt x="0" y="0"/>
                  </a:moveTo>
                  <a:cubicBezTo>
                    <a:pt x="859962" y="147851"/>
                    <a:pt x="1665079" y="-145218"/>
                    <a:pt x="2479643" y="0"/>
                  </a:cubicBezTo>
                  <a:cubicBezTo>
                    <a:pt x="2598477" y="293227"/>
                    <a:pt x="2624796" y="2106858"/>
                    <a:pt x="2479643" y="2479643"/>
                  </a:cubicBezTo>
                  <a:cubicBezTo>
                    <a:pt x="1678021" y="2434543"/>
                    <a:pt x="667146" y="2485519"/>
                    <a:pt x="0" y="2479643"/>
                  </a:cubicBezTo>
                  <a:cubicBezTo>
                    <a:pt x="-58176" y="1539424"/>
                    <a:pt x="-150714" y="883623"/>
                    <a:pt x="0" y="0"/>
                  </a:cubicBezTo>
                  <a:close/>
                </a:path>
                <a:path w="2479643" h="2479643" stroke="0" extrusionOk="0">
                  <a:moveTo>
                    <a:pt x="0" y="0"/>
                  </a:moveTo>
                  <a:cubicBezTo>
                    <a:pt x="381427" y="105692"/>
                    <a:pt x="2206187" y="-46914"/>
                    <a:pt x="2479643" y="0"/>
                  </a:cubicBezTo>
                  <a:cubicBezTo>
                    <a:pt x="2508333" y="399078"/>
                    <a:pt x="2459157" y="1477118"/>
                    <a:pt x="2479643" y="2479643"/>
                  </a:cubicBezTo>
                  <a:cubicBezTo>
                    <a:pt x="1306468" y="2600744"/>
                    <a:pt x="748790" y="2394508"/>
                    <a:pt x="0" y="2479643"/>
                  </a:cubicBezTo>
                  <a:cubicBezTo>
                    <a:pt x="140232" y="1950977"/>
                    <a:pt x="3811" y="46671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325936" y="1520770"/>
            <a:ext cx="9435324" cy="84463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卷形: 水平 4"/>
          <p:cNvSpPr/>
          <p:nvPr/>
        </p:nvSpPr>
        <p:spPr bwMode="auto">
          <a:xfrm>
            <a:off x="3079612" y="2644552"/>
            <a:ext cx="7205616" cy="4395590"/>
          </a:xfrm>
          <a:custGeom>
            <a:avLst/>
            <a:gdLst>
              <a:gd name="connsiteX0" fmla="*/ 7205616 w 7205616"/>
              <a:gd name="connsiteY0" fmla="*/ 87099 h 4395590"/>
              <a:gd name="connsiteX1" fmla="*/ 7118517 w 7205616"/>
              <a:gd name="connsiteY1" fmla="*/ 174198 h 4395590"/>
              <a:gd name="connsiteX2" fmla="*/ 7118517 w 7205616"/>
              <a:gd name="connsiteY2" fmla="*/ 87099 h 4395590"/>
              <a:gd name="connsiteX3" fmla="*/ 7074968 w 7205616"/>
              <a:gd name="connsiteY3" fmla="*/ 130648 h 4395590"/>
              <a:gd name="connsiteX4" fmla="*/ 7031419 w 7205616"/>
              <a:gd name="connsiteY4" fmla="*/ 87099 h 4395590"/>
              <a:gd name="connsiteX5" fmla="*/ 7031419 w 7205616"/>
              <a:gd name="connsiteY5" fmla="*/ 174197 h 4395590"/>
              <a:gd name="connsiteX6" fmla="*/ 87099 w 7205616"/>
              <a:gd name="connsiteY6" fmla="*/ 174197 h 4395590"/>
              <a:gd name="connsiteX7" fmla="*/ 0 w 7205616"/>
              <a:gd name="connsiteY7" fmla="*/ 261296 h 4395590"/>
              <a:gd name="connsiteX8" fmla="*/ 0 w 7205616"/>
              <a:gd name="connsiteY8" fmla="*/ 4308491 h 4395590"/>
              <a:gd name="connsiteX9" fmla="*/ 87099 w 7205616"/>
              <a:gd name="connsiteY9" fmla="*/ 4395590 h 4395590"/>
              <a:gd name="connsiteX10" fmla="*/ 174198 w 7205616"/>
              <a:gd name="connsiteY10" fmla="*/ 4308491 h 4395590"/>
              <a:gd name="connsiteX11" fmla="*/ 174197 w 7205616"/>
              <a:gd name="connsiteY11" fmla="*/ 4221393 h 4395590"/>
              <a:gd name="connsiteX12" fmla="*/ 7118517 w 7205616"/>
              <a:gd name="connsiteY12" fmla="*/ 4221393 h 4395590"/>
              <a:gd name="connsiteX13" fmla="*/ 7205616 w 7205616"/>
              <a:gd name="connsiteY13" fmla="*/ 4134294 h 4395590"/>
              <a:gd name="connsiteX14" fmla="*/ 7205616 w 7205616"/>
              <a:gd name="connsiteY14" fmla="*/ 87099 h 4395590"/>
              <a:gd name="connsiteX15" fmla="*/ 87099 w 7205616"/>
              <a:gd name="connsiteY15" fmla="*/ 348394 h 4395590"/>
              <a:gd name="connsiteX16" fmla="*/ 174198 w 7205616"/>
              <a:gd name="connsiteY16" fmla="*/ 261295 h 4395590"/>
              <a:gd name="connsiteX17" fmla="*/ 130649 w 7205616"/>
              <a:gd name="connsiteY17" fmla="*/ 217746 h 4395590"/>
              <a:gd name="connsiteX18" fmla="*/ 87100 w 7205616"/>
              <a:gd name="connsiteY18" fmla="*/ 261295 h 4395590"/>
              <a:gd name="connsiteX19" fmla="*/ 87099 w 7205616"/>
              <a:gd name="connsiteY19" fmla="*/ 348394 h 4395590"/>
              <a:gd name="connsiteX0-1" fmla="*/ 87099 w 7205616"/>
              <a:gd name="connsiteY0-2" fmla="*/ 348394 h 4395590"/>
              <a:gd name="connsiteX1-3" fmla="*/ 174198 w 7205616"/>
              <a:gd name="connsiteY1-4" fmla="*/ 261295 h 4395590"/>
              <a:gd name="connsiteX2-5" fmla="*/ 130649 w 7205616"/>
              <a:gd name="connsiteY2-6" fmla="*/ 217746 h 4395590"/>
              <a:gd name="connsiteX3-7" fmla="*/ 87100 w 7205616"/>
              <a:gd name="connsiteY3-8" fmla="*/ 261295 h 4395590"/>
              <a:gd name="connsiteX4-9" fmla="*/ 87099 w 7205616"/>
              <a:gd name="connsiteY4-10" fmla="*/ 348394 h 4395590"/>
              <a:gd name="connsiteX5-11" fmla="*/ 7118517 w 7205616"/>
              <a:gd name="connsiteY5-12" fmla="*/ 174197 h 4395590"/>
              <a:gd name="connsiteX6-13" fmla="*/ 7205616 w 7205616"/>
              <a:gd name="connsiteY6-14" fmla="*/ 87098 h 4395590"/>
              <a:gd name="connsiteX7-15" fmla="*/ 7118517 w 7205616"/>
              <a:gd name="connsiteY7-16" fmla="*/ -1 h 4395590"/>
              <a:gd name="connsiteX8-17" fmla="*/ 7031418 w 7205616"/>
              <a:gd name="connsiteY8-18" fmla="*/ 87098 h 4395590"/>
              <a:gd name="connsiteX9-19" fmla="*/ 7074967 w 7205616"/>
              <a:gd name="connsiteY9-20" fmla="*/ 130647 h 4395590"/>
              <a:gd name="connsiteX10-21" fmla="*/ 7118516 w 7205616"/>
              <a:gd name="connsiteY10-22" fmla="*/ 87098 h 4395590"/>
              <a:gd name="connsiteX11-23" fmla="*/ 7118517 w 7205616"/>
              <a:gd name="connsiteY11-24" fmla="*/ 174197 h 4395590"/>
              <a:gd name="connsiteX0-25" fmla="*/ 0 w 7205616"/>
              <a:gd name="connsiteY0-26" fmla="*/ 261296 h 4395590"/>
              <a:gd name="connsiteX1-27" fmla="*/ 87099 w 7205616"/>
              <a:gd name="connsiteY1-28" fmla="*/ 174197 h 4395590"/>
              <a:gd name="connsiteX2-29" fmla="*/ 7031419 w 7205616"/>
              <a:gd name="connsiteY2-30" fmla="*/ 174197 h 4395590"/>
              <a:gd name="connsiteX3-31" fmla="*/ 7031419 w 7205616"/>
              <a:gd name="connsiteY3-32" fmla="*/ 87099 h 4395590"/>
              <a:gd name="connsiteX4-33" fmla="*/ 7118518 w 7205616"/>
              <a:gd name="connsiteY4-34" fmla="*/ 0 h 4395590"/>
              <a:gd name="connsiteX5-35" fmla="*/ 7205617 w 7205616"/>
              <a:gd name="connsiteY5-36" fmla="*/ 87099 h 4395590"/>
              <a:gd name="connsiteX6-37" fmla="*/ 7205616 w 7205616"/>
              <a:gd name="connsiteY6-38" fmla="*/ 4134294 h 4395590"/>
              <a:gd name="connsiteX7-39" fmla="*/ 7118517 w 7205616"/>
              <a:gd name="connsiteY7-40" fmla="*/ 4221393 h 4395590"/>
              <a:gd name="connsiteX8-41" fmla="*/ 174197 w 7205616"/>
              <a:gd name="connsiteY8-42" fmla="*/ 4221393 h 4395590"/>
              <a:gd name="connsiteX9-43" fmla="*/ 174197 w 7205616"/>
              <a:gd name="connsiteY9-44" fmla="*/ 4308491 h 4395590"/>
              <a:gd name="connsiteX10-45" fmla="*/ 87098 w 7205616"/>
              <a:gd name="connsiteY10-46" fmla="*/ 4395590 h 4395590"/>
              <a:gd name="connsiteX11-47" fmla="*/ -1 w 7205616"/>
              <a:gd name="connsiteY11-48" fmla="*/ 4308491 h 4395590"/>
              <a:gd name="connsiteX12-49" fmla="*/ 0 w 7205616"/>
              <a:gd name="connsiteY12-50" fmla="*/ 261296 h 4395590"/>
              <a:gd name="connsiteX13-51" fmla="*/ 7031419 w 7205616"/>
              <a:gd name="connsiteY13-52" fmla="*/ 174197 h 4395590"/>
              <a:gd name="connsiteX14-53" fmla="*/ 7118517 w 7205616"/>
              <a:gd name="connsiteY14-54" fmla="*/ 174197 h 4395590"/>
              <a:gd name="connsiteX15-55" fmla="*/ 7205616 w 7205616"/>
              <a:gd name="connsiteY15-56" fmla="*/ 87098 h 4395590"/>
              <a:gd name="connsiteX16-57" fmla="*/ 7118517 w 7205616"/>
              <a:gd name="connsiteY16-58" fmla="*/ 174197 h 4395590"/>
              <a:gd name="connsiteX17-59" fmla="*/ 7118517 w 7205616"/>
              <a:gd name="connsiteY17-60" fmla="*/ 87099 h 4395590"/>
              <a:gd name="connsiteX18-61" fmla="*/ 7074968 w 7205616"/>
              <a:gd name="connsiteY18-62" fmla="*/ 130648 h 4395590"/>
              <a:gd name="connsiteX19-63" fmla="*/ 7031419 w 7205616"/>
              <a:gd name="connsiteY19-64" fmla="*/ 87099 h 4395590"/>
              <a:gd name="connsiteX20" fmla="*/ 87099 w 7205616"/>
              <a:gd name="connsiteY20" fmla="*/ 348394 h 4395590"/>
              <a:gd name="connsiteX21" fmla="*/ 87099 w 7205616"/>
              <a:gd name="connsiteY21" fmla="*/ 261296 h 4395590"/>
              <a:gd name="connsiteX22" fmla="*/ 130648 w 7205616"/>
              <a:gd name="connsiteY22" fmla="*/ 217747 h 4395590"/>
              <a:gd name="connsiteX23" fmla="*/ 174197 w 7205616"/>
              <a:gd name="connsiteY23" fmla="*/ 261296 h 4395590"/>
              <a:gd name="connsiteX24" fmla="*/ 87098 w 7205616"/>
              <a:gd name="connsiteY24" fmla="*/ 348395 h 4395590"/>
              <a:gd name="connsiteX25" fmla="*/ -1 w 7205616"/>
              <a:gd name="connsiteY25" fmla="*/ 261296 h 4395590"/>
              <a:gd name="connsiteX26" fmla="*/ 174197 w 7205616"/>
              <a:gd name="connsiteY26" fmla="*/ 261296 h 4395590"/>
              <a:gd name="connsiteX27" fmla="*/ 174197 w 7205616"/>
              <a:gd name="connsiteY27" fmla="*/ 4221393 h 43955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49" y="connsiteY12-50"/>
              </a:cxn>
              <a:cxn ang="0">
                <a:pos x="connsiteX13-51" y="connsiteY13-52"/>
              </a:cxn>
              <a:cxn ang="0">
                <a:pos x="connsiteX14-53" y="connsiteY14-54"/>
              </a:cxn>
              <a:cxn ang="0">
                <a:pos x="connsiteX15-55" y="connsiteY15-56"/>
              </a:cxn>
              <a:cxn ang="0">
                <a:pos x="connsiteX16-57" y="connsiteY16-58"/>
              </a:cxn>
              <a:cxn ang="0">
                <a:pos x="connsiteX17-59" y="connsiteY17-60"/>
              </a:cxn>
              <a:cxn ang="0">
                <a:pos x="connsiteX18-61" y="connsiteY18-62"/>
              </a:cxn>
              <a:cxn ang="0">
                <a:pos x="connsiteX19-63" y="connsiteY19-64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205616" h="4395590" stroke="0" extrusionOk="0">
                <a:moveTo>
                  <a:pt x="7205616" y="87099"/>
                </a:moveTo>
                <a:cubicBezTo>
                  <a:pt x="7172330" y="112207"/>
                  <a:pt x="7134088" y="166859"/>
                  <a:pt x="7118517" y="174198"/>
                </a:cubicBezTo>
                <a:cubicBezTo>
                  <a:pt x="7121404" y="147059"/>
                  <a:pt x="7121284" y="96219"/>
                  <a:pt x="7118517" y="87099"/>
                </a:cubicBezTo>
                <a:cubicBezTo>
                  <a:pt x="7119401" y="111451"/>
                  <a:pt x="7098351" y="130615"/>
                  <a:pt x="7074968" y="130648"/>
                </a:cubicBezTo>
                <a:cubicBezTo>
                  <a:pt x="7049459" y="131435"/>
                  <a:pt x="7033607" y="112710"/>
                  <a:pt x="7031419" y="87099"/>
                </a:cubicBezTo>
                <a:cubicBezTo>
                  <a:pt x="7032462" y="102377"/>
                  <a:pt x="7027492" y="155810"/>
                  <a:pt x="7031419" y="174197"/>
                </a:cubicBezTo>
                <a:cubicBezTo>
                  <a:pt x="6196168" y="189645"/>
                  <a:pt x="1321330" y="154198"/>
                  <a:pt x="87099" y="174197"/>
                </a:cubicBezTo>
                <a:cubicBezTo>
                  <a:pt x="45200" y="181138"/>
                  <a:pt x="-4991" y="209370"/>
                  <a:pt x="0" y="261296"/>
                </a:cubicBezTo>
                <a:cubicBezTo>
                  <a:pt x="-74270" y="2078791"/>
                  <a:pt x="33674" y="3378949"/>
                  <a:pt x="0" y="4308491"/>
                </a:cubicBezTo>
                <a:cubicBezTo>
                  <a:pt x="-3871" y="4359914"/>
                  <a:pt x="38413" y="4396687"/>
                  <a:pt x="87099" y="4395590"/>
                </a:cubicBezTo>
                <a:cubicBezTo>
                  <a:pt x="134970" y="4387543"/>
                  <a:pt x="171590" y="4355542"/>
                  <a:pt x="174198" y="4308491"/>
                </a:cubicBezTo>
                <a:cubicBezTo>
                  <a:pt x="174719" y="4279724"/>
                  <a:pt x="170094" y="4249449"/>
                  <a:pt x="174197" y="4221393"/>
                </a:cubicBezTo>
                <a:cubicBezTo>
                  <a:pt x="941695" y="4133757"/>
                  <a:pt x="5975556" y="4205936"/>
                  <a:pt x="7118517" y="4221393"/>
                </a:cubicBezTo>
                <a:cubicBezTo>
                  <a:pt x="7168061" y="4217009"/>
                  <a:pt x="7204037" y="4175356"/>
                  <a:pt x="7205616" y="4134294"/>
                </a:cubicBezTo>
                <a:cubicBezTo>
                  <a:pt x="7192562" y="2628138"/>
                  <a:pt x="7195441" y="1658654"/>
                  <a:pt x="7205616" y="87099"/>
                </a:cubicBezTo>
                <a:close/>
                <a:moveTo>
                  <a:pt x="87099" y="348394"/>
                </a:moveTo>
                <a:cubicBezTo>
                  <a:pt x="132919" y="347195"/>
                  <a:pt x="174230" y="310471"/>
                  <a:pt x="174198" y="261295"/>
                </a:cubicBezTo>
                <a:cubicBezTo>
                  <a:pt x="173780" y="240932"/>
                  <a:pt x="152863" y="218288"/>
                  <a:pt x="130649" y="217746"/>
                </a:cubicBezTo>
                <a:cubicBezTo>
                  <a:pt x="106205" y="213850"/>
                  <a:pt x="86276" y="238967"/>
                  <a:pt x="87100" y="261295"/>
                </a:cubicBezTo>
                <a:cubicBezTo>
                  <a:pt x="85324" y="284857"/>
                  <a:pt x="87703" y="318410"/>
                  <a:pt x="87099" y="348394"/>
                </a:cubicBezTo>
                <a:close/>
              </a:path>
              <a:path w="7205616" h="4395590" fill="darkenLess" stroke="0" extrusionOk="0">
                <a:moveTo>
                  <a:pt x="87099" y="348394"/>
                </a:moveTo>
                <a:cubicBezTo>
                  <a:pt x="137986" y="355321"/>
                  <a:pt x="173181" y="306522"/>
                  <a:pt x="174198" y="261295"/>
                </a:cubicBezTo>
                <a:cubicBezTo>
                  <a:pt x="175060" y="239317"/>
                  <a:pt x="154917" y="216638"/>
                  <a:pt x="130649" y="217746"/>
                </a:cubicBezTo>
                <a:cubicBezTo>
                  <a:pt x="104808" y="214435"/>
                  <a:pt x="90966" y="236957"/>
                  <a:pt x="87100" y="261295"/>
                </a:cubicBezTo>
                <a:cubicBezTo>
                  <a:pt x="85873" y="287805"/>
                  <a:pt x="85584" y="314857"/>
                  <a:pt x="87099" y="348394"/>
                </a:cubicBezTo>
                <a:close/>
                <a:moveTo>
                  <a:pt x="7118517" y="174197"/>
                </a:moveTo>
                <a:cubicBezTo>
                  <a:pt x="7164786" y="171537"/>
                  <a:pt x="7198352" y="134251"/>
                  <a:pt x="7205616" y="87098"/>
                </a:cubicBezTo>
                <a:cubicBezTo>
                  <a:pt x="7205189" y="37160"/>
                  <a:pt x="7167421" y="-1273"/>
                  <a:pt x="7118517" y="-1"/>
                </a:cubicBezTo>
                <a:cubicBezTo>
                  <a:pt x="7075120" y="-6306"/>
                  <a:pt x="7022021" y="38896"/>
                  <a:pt x="7031418" y="87098"/>
                </a:cubicBezTo>
                <a:cubicBezTo>
                  <a:pt x="7034757" y="113583"/>
                  <a:pt x="7050965" y="131477"/>
                  <a:pt x="7074967" y="130647"/>
                </a:cubicBezTo>
                <a:cubicBezTo>
                  <a:pt x="7098592" y="128613"/>
                  <a:pt x="7117202" y="110262"/>
                  <a:pt x="7118516" y="87098"/>
                </a:cubicBezTo>
                <a:cubicBezTo>
                  <a:pt x="7117108" y="115237"/>
                  <a:pt x="7118112" y="145646"/>
                  <a:pt x="7118517" y="174197"/>
                </a:cubicBezTo>
                <a:close/>
              </a:path>
              <a:path w="7205616" h="4395590" fill="none" extrusionOk="0">
                <a:moveTo>
                  <a:pt x="0" y="261296"/>
                </a:moveTo>
                <a:cubicBezTo>
                  <a:pt x="-4476" y="213394"/>
                  <a:pt x="43618" y="175338"/>
                  <a:pt x="87099" y="174197"/>
                </a:cubicBezTo>
                <a:cubicBezTo>
                  <a:pt x="2641733" y="171035"/>
                  <a:pt x="4482633" y="185782"/>
                  <a:pt x="7031419" y="174197"/>
                </a:cubicBezTo>
                <a:cubicBezTo>
                  <a:pt x="7030156" y="162869"/>
                  <a:pt x="7036295" y="115881"/>
                  <a:pt x="7031419" y="87099"/>
                </a:cubicBezTo>
                <a:cubicBezTo>
                  <a:pt x="7022895" y="42204"/>
                  <a:pt x="7072506" y="2716"/>
                  <a:pt x="7118518" y="0"/>
                </a:cubicBezTo>
                <a:cubicBezTo>
                  <a:pt x="7168391" y="2846"/>
                  <a:pt x="7209741" y="35004"/>
                  <a:pt x="7205617" y="87099"/>
                </a:cubicBezTo>
                <a:cubicBezTo>
                  <a:pt x="6948906" y="1459593"/>
                  <a:pt x="7087759" y="2795796"/>
                  <a:pt x="7205616" y="4134294"/>
                </a:cubicBezTo>
                <a:cubicBezTo>
                  <a:pt x="7201071" y="4183321"/>
                  <a:pt x="7173590" y="4223165"/>
                  <a:pt x="7118517" y="4221393"/>
                </a:cubicBezTo>
                <a:cubicBezTo>
                  <a:pt x="5431406" y="4335156"/>
                  <a:pt x="3187698" y="4306263"/>
                  <a:pt x="174197" y="4221393"/>
                </a:cubicBezTo>
                <a:cubicBezTo>
                  <a:pt x="174441" y="4260262"/>
                  <a:pt x="173495" y="4266402"/>
                  <a:pt x="174197" y="4308491"/>
                </a:cubicBezTo>
                <a:cubicBezTo>
                  <a:pt x="170050" y="4355537"/>
                  <a:pt x="135167" y="4396730"/>
                  <a:pt x="87098" y="4395590"/>
                </a:cubicBezTo>
                <a:cubicBezTo>
                  <a:pt x="38450" y="4400481"/>
                  <a:pt x="-1460" y="4359255"/>
                  <a:pt x="-1" y="4308491"/>
                </a:cubicBezTo>
                <a:cubicBezTo>
                  <a:pt x="-11674" y="2889717"/>
                  <a:pt x="-48350" y="1643814"/>
                  <a:pt x="0" y="261296"/>
                </a:cubicBezTo>
                <a:close/>
                <a:moveTo>
                  <a:pt x="7031419" y="174197"/>
                </a:moveTo>
                <a:cubicBezTo>
                  <a:pt x="7053661" y="180656"/>
                  <a:pt x="7079812" y="176701"/>
                  <a:pt x="7118517" y="174197"/>
                </a:cubicBezTo>
                <a:cubicBezTo>
                  <a:pt x="7162516" y="169542"/>
                  <a:pt x="7203474" y="136837"/>
                  <a:pt x="7205616" y="87098"/>
                </a:cubicBezTo>
                <a:moveTo>
                  <a:pt x="7118517" y="174197"/>
                </a:moveTo>
                <a:cubicBezTo>
                  <a:pt x="7126213" y="149885"/>
                  <a:pt x="7124903" y="97452"/>
                  <a:pt x="7118517" y="87099"/>
                </a:cubicBezTo>
                <a:cubicBezTo>
                  <a:pt x="7120387" y="110169"/>
                  <a:pt x="7097971" y="134961"/>
                  <a:pt x="7074968" y="130648"/>
                </a:cubicBezTo>
                <a:cubicBezTo>
                  <a:pt x="7051123" y="131062"/>
                  <a:pt x="7034646" y="110909"/>
                  <a:pt x="7031419" y="87099"/>
                </a:cubicBezTo>
                <a:moveTo>
                  <a:pt x="87099" y="348394"/>
                </a:moveTo>
                <a:cubicBezTo>
                  <a:pt x="81096" y="327474"/>
                  <a:pt x="83605" y="279997"/>
                  <a:pt x="87099" y="261296"/>
                </a:cubicBezTo>
                <a:cubicBezTo>
                  <a:pt x="85313" y="235127"/>
                  <a:pt x="104784" y="213976"/>
                  <a:pt x="130648" y="217747"/>
                </a:cubicBezTo>
                <a:cubicBezTo>
                  <a:pt x="158316" y="218596"/>
                  <a:pt x="173844" y="236997"/>
                  <a:pt x="174197" y="261296"/>
                </a:cubicBezTo>
                <a:cubicBezTo>
                  <a:pt x="175541" y="308765"/>
                  <a:pt x="130404" y="347029"/>
                  <a:pt x="87098" y="348395"/>
                </a:cubicBezTo>
                <a:cubicBezTo>
                  <a:pt x="36820" y="356999"/>
                  <a:pt x="5814" y="314923"/>
                  <a:pt x="-1" y="261296"/>
                </a:cubicBezTo>
                <a:moveTo>
                  <a:pt x="174197" y="261296"/>
                </a:moveTo>
                <a:cubicBezTo>
                  <a:pt x="293822" y="2083492"/>
                  <a:pt x="329830" y="3448517"/>
                  <a:pt x="174197" y="4221393"/>
                </a:cubicBezTo>
              </a:path>
              <a:path w="7205616" h="4395590" fill="none" stroke="0" extrusionOk="0">
                <a:moveTo>
                  <a:pt x="0" y="261296"/>
                </a:moveTo>
                <a:cubicBezTo>
                  <a:pt x="-3605" y="208467"/>
                  <a:pt x="44376" y="182092"/>
                  <a:pt x="87099" y="174197"/>
                </a:cubicBezTo>
                <a:cubicBezTo>
                  <a:pt x="1566819" y="81170"/>
                  <a:pt x="4450567" y="126643"/>
                  <a:pt x="7031419" y="174197"/>
                </a:cubicBezTo>
                <a:cubicBezTo>
                  <a:pt x="7032372" y="146917"/>
                  <a:pt x="7025796" y="115795"/>
                  <a:pt x="7031419" y="87099"/>
                </a:cubicBezTo>
                <a:cubicBezTo>
                  <a:pt x="7036216" y="35344"/>
                  <a:pt x="7066811" y="3137"/>
                  <a:pt x="7118518" y="0"/>
                </a:cubicBezTo>
                <a:cubicBezTo>
                  <a:pt x="7174797" y="-3175"/>
                  <a:pt x="7206171" y="41117"/>
                  <a:pt x="7205617" y="87099"/>
                </a:cubicBezTo>
                <a:cubicBezTo>
                  <a:pt x="7112679" y="1397954"/>
                  <a:pt x="7174809" y="2741765"/>
                  <a:pt x="7205616" y="4134294"/>
                </a:cubicBezTo>
                <a:cubicBezTo>
                  <a:pt x="7203518" y="4183248"/>
                  <a:pt x="7167733" y="4219113"/>
                  <a:pt x="7118517" y="4221393"/>
                </a:cubicBezTo>
                <a:cubicBezTo>
                  <a:pt x="5892823" y="4150013"/>
                  <a:pt x="986702" y="4282769"/>
                  <a:pt x="174197" y="4221393"/>
                </a:cubicBezTo>
                <a:cubicBezTo>
                  <a:pt x="169644" y="4257304"/>
                  <a:pt x="175388" y="4294517"/>
                  <a:pt x="174197" y="4308491"/>
                </a:cubicBezTo>
                <a:cubicBezTo>
                  <a:pt x="182348" y="4357900"/>
                  <a:pt x="136349" y="4399481"/>
                  <a:pt x="87098" y="4395590"/>
                </a:cubicBezTo>
                <a:cubicBezTo>
                  <a:pt x="39276" y="4391888"/>
                  <a:pt x="-5566" y="4356579"/>
                  <a:pt x="-1" y="4308491"/>
                </a:cubicBezTo>
                <a:cubicBezTo>
                  <a:pt x="154047" y="2976861"/>
                  <a:pt x="-61067" y="1692252"/>
                  <a:pt x="0" y="261296"/>
                </a:cubicBezTo>
                <a:close/>
                <a:moveTo>
                  <a:pt x="7031419" y="174197"/>
                </a:moveTo>
                <a:cubicBezTo>
                  <a:pt x="7062648" y="175916"/>
                  <a:pt x="7093647" y="173421"/>
                  <a:pt x="7118517" y="174197"/>
                </a:cubicBezTo>
                <a:cubicBezTo>
                  <a:pt x="7167298" y="173854"/>
                  <a:pt x="7204069" y="136256"/>
                  <a:pt x="7205616" y="87098"/>
                </a:cubicBezTo>
                <a:moveTo>
                  <a:pt x="7118517" y="174197"/>
                </a:moveTo>
                <a:cubicBezTo>
                  <a:pt x="7123818" y="147120"/>
                  <a:pt x="7117116" y="99498"/>
                  <a:pt x="7118517" y="87099"/>
                </a:cubicBezTo>
                <a:cubicBezTo>
                  <a:pt x="7119942" y="109239"/>
                  <a:pt x="7100482" y="129675"/>
                  <a:pt x="7074968" y="130648"/>
                </a:cubicBezTo>
                <a:cubicBezTo>
                  <a:pt x="7050987" y="130345"/>
                  <a:pt x="7031846" y="113217"/>
                  <a:pt x="7031419" y="87099"/>
                </a:cubicBezTo>
                <a:moveTo>
                  <a:pt x="87099" y="348394"/>
                </a:moveTo>
                <a:cubicBezTo>
                  <a:pt x="84812" y="331785"/>
                  <a:pt x="87576" y="302350"/>
                  <a:pt x="87099" y="261296"/>
                </a:cubicBezTo>
                <a:cubicBezTo>
                  <a:pt x="86688" y="236471"/>
                  <a:pt x="109692" y="216385"/>
                  <a:pt x="130648" y="217747"/>
                </a:cubicBezTo>
                <a:cubicBezTo>
                  <a:pt x="153644" y="213656"/>
                  <a:pt x="170720" y="237659"/>
                  <a:pt x="174197" y="261296"/>
                </a:cubicBezTo>
                <a:cubicBezTo>
                  <a:pt x="174058" y="308077"/>
                  <a:pt x="136583" y="345694"/>
                  <a:pt x="87098" y="348395"/>
                </a:cubicBezTo>
                <a:cubicBezTo>
                  <a:pt x="43544" y="340608"/>
                  <a:pt x="-4189" y="305855"/>
                  <a:pt x="-1" y="261296"/>
                </a:cubicBezTo>
                <a:moveTo>
                  <a:pt x="174197" y="261296"/>
                </a:moveTo>
                <a:cubicBezTo>
                  <a:pt x="305062" y="1366476"/>
                  <a:pt x="135399" y="2430630"/>
                  <a:pt x="174197" y="4221393"/>
                </a:cubicBezTo>
              </a:path>
            </a:pathLst>
          </a:custGeom>
          <a:solidFill>
            <a:schemeClr val="bg1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4" name="图片 3" descr="地图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3" b="21356"/>
          <a:stretch>
            <a:fillRect/>
          </a:stretch>
        </p:blipFill>
        <p:spPr>
          <a:xfrm>
            <a:off x="3550072" y="3148608"/>
            <a:ext cx="6264696" cy="3468370"/>
          </a:xfrm>
          <a:custGeom>
            <a:avLst/>
            <a:gdLst>
              <a:gd name="connsiteX0" fmla="*/ 0 w 6264696"/>
              <a:gd name="connsiteY0" fmla="*/ 0 h 3468370"/>
              <a:gd name="connsiteX1" fmla="*/ 6264696 w 6264696"/>
              <a:gd name="connsiteY1" fmla="*/ 0 h 3468370"/>
              <a:gd name="connsiteX2" fmla="*/ 6264696 w 6264696"/>
              <a:gd name="connsiteY2" fmla="*/ 3468370 h 3468370"/>
              <a:gd name="connsiteX3" fmla="*/ 0 w 6264696"/>
              <a:gd name="connsiteY3" fmla="*/ 3468370 h 3468370"/>
              <a:gd name="connsiteX4" fmla="*/ 0 w 6264696"/>
              <a:gd name="connsiteY4" fmla="*/ 0 h 34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696" h="3468370" fill="none" extrusionOk="0">
                <a:moveTo>
                  <a:pt x="0" y="0"/>
                </a:moveTo>
                <a:cubicBezTo>
                  <a:pt x="1659590" y="126364"/>
                  <a:pt x="3170099" y="-55728"/>
                  <a:pt x="6264696" y="0"/>
                </a:cubicBezTo>
                <a:cubicBezTo>
                  <a:pt x="6225594" y="729359"/>
                  <a:pt x="6223742" y="2129745"/>
                  <a:pt x="6264696" y="3468370"/>
                </a:cubicBezTo>
                <a:cubicBezTo>
                  <a:pt x="4132993" y="3615596"/>
                  <a:pt x="2700756" y="3401189"/>
                  <a:pt x="0" y="3468370"/>
                </a:cubicBezTo>
                <a:cubicBezTo>
                  <a:pt x="118744" y="2275981"/>
                  <a:pt x="-71277" y="1045822"/>
                  <a:pt x="0" y="0"/>
                </a:cubicBezTo>
                <a:close/>
              </a:path>
              <a:path w="6264696" h="3468370" stroke="0" extrusionOk="0">
                <a:moveTo>
                  <a:pt x="0" y="0"/>
                </a:moveTo>
                <a:cubicBezTo>
                  <a:pt x="1667990" y="-51698"/>
                  <a:pt x="5195818" y="-144752"/>
                  <a:pt x="6264696" y="0"/>
                </a:cubicBezTo>
                <a:cubicBezTo>
                  <a:pt x="6323875" y="1109763"/>
                  <a:pt x="6121198" y="2441731"/>
                  <a:pt x="6264696" y="3468370"/>
                </a:cubicBezTo>
                <a:cubicBezTo>
                  <a:pt x="5016685" y="3499733"/>
                  <a:pt x="2383250" y="3439041"/>
                  <a:pt x="0" y="3468370"/>
                </a:cubicBezTo>
                <a:cubicBezTo>
                  <a:pt x="-156100" y="2375877"/>
                  <a:pt x="124340" y="1695564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1494339" y="1699895"/>
            <a:ext cx="903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5.2</a:t>
            </a:r>
            <a:endParaRPr lang="zh-CN" altLang="en-US" sz="3200" dirty="0"/>
          </a:p>
        </p:txBody>
      </p:sp>
      <p:sp>
        <p:nvSpPr>
          <p:cNvPr id="3" name="矩形 2"/>
          <p:cNvSpPr/>
          <p:nvPr/>
        </p:nvSpPr>
        <p:spPr bwMode="auto">
          <a:xfrm>
            <a:off x="2048620" y="7169585"/>
            <a:ext cx="9567376" cy="2183180"/>
          </a:xfrm>
          <a:custGeom>
            <a:avLst/>
            <a:gdLst>
              <a:gd name="connsiteX0" fmla="*/ 0 w 9567376"/>
              <a:gd name="connsiteY0" fmla="*/ 0 h 2183180"/>
              <a:gd name="connsiteX1" fmla="*/ 9567376 w 9567376"/>
              <a:gd name="connsiteY1" fmla="*/ 0 h 2183180"/>
              <a:gd name="connsiteX2" fmla="*/ 9567376 w 9567376"/>
              <a:gd name="connsiteY2" fmla="*/ 2183180 h 2183180"/>
              <a:gd name="connsiteX3" fmla="*/ 0 w 9567376"/>
              <a:gd name="connsiteY3" fmla="*/ 2183180 h 2183180"/>
              <a:gd name="connsiteX4" fmla="*/ 0 w 9567376"/>
              <a:gd name="connsiteY4" fmla="*/ 0 h 218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7376" h="2183180" fill="none" extrusionOk="0">
                <a:moveTo>
                  <a:pt x="0" y="0"/>
                </a:moveTo>
                <a:cubicBezTo>
                  <a:pt x="1292481" y="-109026"/>
                  <a:pt x="6957490" y="-125929"/>
                  <a:pt x="9567376" y="0"/>
                </a:cubicBezTo>
                <a:cubicBezTo>
                  <a:pt x="9523095" y="836338"/>
                  <a:pt x="9723349" y="1772427"/>
                  <a:pt x="9567376" y="2183180"/>
                </a:cubicBezTo>
                <a:cubicBezTo>
                  <a:pt x="4907650" y="2224872"/>
                  <a:pt x="1139457" y="2067405"/>
                  <a:pt x="0" y="2183180"/>
                </a:cubicBezTo>
                <a:cubicBezTo>
                  <a:pt x="165872" y="1118362"/>
                  <a:pt x="77496" y="688387"/>
                  <a:pt x="0" y="0"/>
                </a:cubicBezTo>
                <a:close/>
              </a:path>
              <a:path w="9567376" h="2183180" stroke="0" extrusionOk="0">
                <a:moveTo>
                  <a:pt x="0" y="0"/>
                </a:moveTo>
                <a:cubicBezTo>
                  <a:pt x="2000683" y="-71878"/>
                  <a:pt x="7418674" y="130328"/>
                  <a:pt x="9567376" y="0"/>
                </a:cubicBezTo>
                <a:cubicBezTo>
                  <a:pt x="9674592" y="493956"/>
                  <a:pt x="9638451" y="1501944"/>
                  <a:pt x="9567376" y="2183180"/>
                </a:cubicBezTo>
                <a:cubicBezTo>
                  <a:pt x="6366798" y="2092525"/>
                  <a:pt x="4303901" y="2141758"/>
                  <a:pt x="0" y="2183180"/>
                </a:cubicBezTo>
                <a:cubicBezTo>
                  <a:pt x="142643" y="1288432"/>
                  <a:pt x="162615" y="1084008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6" name="文本框 5"/>
          <p:cNvSpPr txBox="1"/>
          <p:nvPr/>
        </p:nvSpPr>
        <p:spPr>
          <a:xfrm>
            <a:off x="2835864" y="7230123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你们国家的电话号码常常怎么说？</a:t>
            </a:r>
            <a:endParaRPr lang="en-US" altLang="zh-CN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40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和中国一样吗？</a:t>
            </a:r>
            <a:endParaRPr lang="en-US" altLang="zh-CN" sz="40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What's way of saying the phone numbers in your country? </a:t>
            </a:r>
          </a:p>
          <a:p>
            <a:pPr algn="ctr"/>
            <a:r>
              <a:rPr lang="en-US" altLang="zh-CN" i="1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Is it the same as that in China?   </a:t>
            </a:r>
            <a:r>
              <a:rPr lang="en-US" altLang="zh-CN" b="0" i="1" dirty="0">
                <a:solidFill>
                  <a:schemeClr val="tx1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  <a:sym typeface="Helvetica Neue Medium" charset="0"/>
              </a:rPr>
              <a:t> </a:t>
            </a:r>
          </a:p>
        </p:txBody>
      </p:sp>
      <p:sp>
        <p:nvSpPr>
          <p:cNvPr id="17" name="Rectangle 1"/>
          <p:cNvSpPr txBox="1">
            <a:spLocks noChangeArrowheads="1"/>
          </p:cNvSpPr>
          <p:nvPr/>
        </p:nvSpPr>
        <p:spPr bwMode="auto">
          <a:xfrm>
            <a:off x="3079612" y="1492424"/>
            <a:ext cx="8535356" cy="9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/>
          <a:lstStyle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2pPr>
            <a:lvl3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3pPr>
            <a:lvl4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4pPr>
            <a:lvl5pPr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 charset="0"/>
              </a:defRPr>
            </a:lvl9pPr>
          </a:lstStyle>
          <a:p>
            <a:pPr algn="l" eaLnBrk="1">
              <a:defRPr/>
            </a:pPr>
            <a:r>
              <a:rPr lang="zh-CN" altLang="en-US" sz="4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课 后 想一想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15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日上课 </a:t>
            </a:r>
            <a:r>
              <a:rPr lang="zh-CN" altLang="en-US" sz="28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讨论 </a:t>
            </a:r>
            <a:r>
              <a:rPr lang="en-US" altLang="zh-CN" sz="2800" i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discuss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zh-CN" sz="48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3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_副本"/>
          <p:cNvPicPr>
            <a:picLocks noChangeAspect="1"/>
          </p:cNvPicPr>
          <p:nvPr/>
        </p:nvPicPr>
        <p:blipFill>
          <a:blip r:embed="rId2"/>
          <a:srcRect t="1735"/>
          <a:stretch>
            <a:fillRect/>
          </a:stretch>
        </p:blipFill>
        <p:spPr>
          <a:xfrm>
            <a:off x="0" y="8890"/>
            <a:ext cx="13004800" cy="972756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029970" y="3292475"/>
            <a:ext cx="11053763" cy="2090738"/>
          </a:xfrm>
        </p:spPr>
        <p:txBody>
          <a:bodyPr/>
          <a:lstStyle/>
          <a:p>
            <a:r>
              <a:rPr lang="zh-CN" altLang="en-US" b="1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Helvetica Neue" charset="0"/>
                <a:sym typeface="Helvetica Neue" charset="0"/>
              </a:rPr>
              <a:t>谢谢大家！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92650" y="1204392"/>
            <a:ext cx="1549310" cy="1656184"/>
            <a:chOff x="1446031" y="1671222"/>
            <a:chExt cx="3960000" cy="3960000"/>
          </a:xfrm>
        </p:grpSpPr>
        <p:sp>
          <p:nvSpPr>
            <p:cNvPr id="8" name="PA-ïṧḻiḍe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1446031" y="1671222"/>
              <a:ext cx="3960000" cy="3960000"/>
            </a:xfrm>
            <a:custGeom>
              <a:avLst/>
              <a:gdLst>
                <a:gd name="connsiteX0" fmla="*/ 0 w 1549310"/>
                <a:gd name="connsiteY0" fmla="*/ 0 h 1656184"/>
                <a:gd name="connsiteX1" fmla="*/ 1549310 w 1549310"/>
                <a:gd name="connsiteY1" fmla="*/ 0 h 1656184"/>
                <a:gd name="connsiteX2" fmla="*/ 1549310 w 1549310"/>
                <a:gd name="connsiteY2" fmla="*/ 1656184 h 1656184"/>
                <a:gd name="connsiteX3" fmla="*/ 0 w 1549310"/>
                <a:gd name="connsiteY3" fmla="*/ 1656184 h 1656184"/>
                <a:gd name="connsiteX4" fmla="*/ 0 w 1549310"/>
                <a:gd name="connsiteY4" fmla="*/ 0 h 165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310" h="1656184" fill="none" extrusionOk="0">
                  <a:moveTo>
                    <a:pt x="0" y="0"/>
                  </a:moveTo>
                  <a:cubicBezTo>
                    <a:pt x="566509" y="63222"/>
                    <a:pt x="1020998" y="108063"/>
                    <a:pt x="1549310" y="0"/>
                  </a:cubicBezTo>
                  <a:cubicBezTo>
                    <a:pt x="1431064" y="581538"/>
                    <a:pt x="1641176" y="1141600"/>
                    <a:pt x="1549310" y="1656184"/>
                  </a:cubicBezTo>
                  <a:cubicBezTo>
                    <a:pt x="1008803" y="1753754"/>
                    <a:pt x="511881" y="1644765"/>
                    <a:pt x="0" y="1656184"/>
                  </a:cubicBezTo>
                  <a:cubicBezTo>
                    <a:pt x="-132906" y="1274612"/>
                    <a:pt x="46375" y="532068"/>
                    <a:pt x="0" y="0"/>
                  </a:cubicBezTo>
                  <a:close/>
                </a:path>
                <a:path w="1549310" h="1656184" stroke="0" extrusionOk="0">
                  <a:moveTo>
                    <a:pt x="0" y="0"/>
                  </a:moveTo>
                  <a:cubicBezTo>
                    <a:pt x="469040" y="82937"/>
                    <a:pt x="1291613" y="10083"/>
                    <a:pt x="1549310" y="0"/>
                  </a:cubicBezTo>
                  <a:cubicBezTo>
                    <a:pt x="1676765" y="265089"/>
                    <a:pt x="1664204" y="1072185"/>
                    <a:pt x="1549310" y="1656184"/>
                  </a:cubicBezTo>
                  <a:cubicBezTo>
                    <a:pt x="1087387" y="1731328"/>
                    <a:pt x="684377" y="1623415"/>
                    <a:pt x="0" y="1656184"/>
                  </a:cubicBezTo>
                  <a:cubicBezTo>
                    <a:pt x="-109685" y="1007771"/>
                    <a:pt x="-98206" y="582847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  <p:sp>
          <p:nvSpPr>
            <p:cNvPr id="9" name="PA-ïṧḻiḍe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2186209" y="2462883"/>
              <a:ext cx="2479642" cy="2479643"/>
            </a:xfrm>
            <a:custGeom>
              <a:avLst/>
              <a:gdLst>
                <a:gd name="connsiteX0" fmla="*/ 0 w 970135"/>
                <a:gd name="connsiteY0" fmla="*/ 0 h 1037057"/>
                <a:gd name="connsiteX1" fmla="*/ 970135 w 970135"/>
                <a:gd name="connsiteY1" fmla="*/ 0 h 1037057"/>
                <a:gd name="connsiteX2" fmla="*/ 970135 w 970135"/>
                <a:gd name="connsiteY2" fmla="*/ 1037057 h 1037057"/>
                <a:gd name="connsiteX3" fmla="*/ 0 w 970135"/>
                <a:gd name="connsiteY3" fmla="*/ 1037057 h 1037057"/>
                <a:gd name="connsiteX4" fmla="*/ 0 w 970135"/>
                <a:gd name="connsiteY4" fmla="*/ 0 h 10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135" h="1037057" fill="none" extrusionOk="0">
                  <a:moveTo>
                    <a:pt x="0" y="0"/>
                  </a:moveTo>
                  <a:cubicBezTo>
                    <a:pt x="312788" y="-42533"/>
                    <a:pt x="543058" y="-65648"/>
                    <a:pt x="970135" y="0"/>
                  </a:cubicBezTo>
                  <a:cubicBezTo>
                    <a:pt x="942414" y="484137"/>
                    <a:pt x="910319" y="539878"/>
                    <a:pt x="970135" y="1037057"/>
                  </a:cubicBezTo>
                  <a:cubicBezTo>
                    <a:pt x="680642" y="949868"/>
                    <a:pt x="337879" y="1026757"/>
                    <a:pt x="0" y="1037057"/>
                  </a:cubicBezTo>
                  <a:cubicBezTo>
                    <a:pt x="61882" y="583882"/>
                    <a:pt x="-48833" y="367436"/>
                    <a:pt x="0" y="0"/>
                  </a:cubicBezTo>
                  <a:close/>
                </a:path>
                <a:path w="970135" h="1037057" stroke="0" extrusionOk="0">
                  <a:moveTo>
                    <a:pt x="0" y="0"/>
                  </a:moveTo>
                  <a:cubicBezTo>
                    <a:pt x="256351" y="-31633"/>
                    <a:pt x="534586" y="77549"/>
                    <a:pt x="970135" y="0"/>
                  </a:cubicBezTo>
                  <a:cubicBezTo>
                    <a:pt x="988123" y="154463"/>
                    <a:pt x="1016500" y="824347"/>
                    <a:pt x="970135" y="1037057"/>
                  </a:cubicBezTo>
                  <a:cubicBezTo>
                    <a:pt x="501754" y="1095639"/>
                    <a:pt x="183150" y="971985"/>
                    <a:pt x="0" y="1037057"/>
                  </a:cubicBezTo>
                  <a:cubicBezTo>
                    <a:pt x="31938" y="790009"/>
                    <a:pt x="-70127" y="1682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241300" sx="108000" sy="108000" algn="ctr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sz="1400" dirty="0">
                <a:solidFill>
                  <a:srgbClr val="274486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285807" y="1490873"/>
            <a:ext cx="9577064" cy="109290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762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: 圆角 1"/>
          <p:cNvSpPr/>
          <p:nvPr/>
        </p:nvSpPr>
        <p:spPr bwMode="auto">
          <a:xfrm>
            <a:off x="1893887" y="3004083"/>
            <a:ext cx="9361041" cy="5545125"/>
          </a:xfrm>
          <a:custGeom>
            <a:avLst/>
            <a:gdLst>
              <a:gd name="connsiteX0" fmla="*/ 0 w 9361041"/>
              <a:gd name="connsiteY0" fmla="*/ 924206 h 5545125"/>
              <a:gd name="connsiteX1" fmla="*/ 924206 w 9361041"/>
              <a:gd name="connsiteY1" fmla="*/ 0 h 5545125"/>
              <a:gd name="connsiteX2" fmla="*/ 1426974 w 9361041"/>
              <a:gd name="connsiteY2" fmla="*/ 0 h 5545125"/>
              <a:gd name="connsiteX3" fmla="*/ 2079995 w 9361041"/>
              <a:gd name="connsiteY3" fmla="*/ 0 h 5545125"/>
              <a:gd name="connsiteX4" fmla="*/ 2657890 w 9361041"/>
              <a:gd name="connsiteY4" fmla="*/ 0 h 5545125"/>
              <a:gd name="connsiteX5" fmla="*/ 3386037 w 9361041"/>
              <a:gd name="connsiteY5" fmla="*/ 0 h 5545125"/>
              <a:gd name="connsiteX6" fmla="*/ 4039058 w 9361041"/>
              <a:gd name="connsiteY6" fmla="*/ 0 h 5545125"/>
              <a:gd name="connsiteX7" fmla="*/ 4616952 w 9361041"/>
              <a:gd name="connsiteY7" fmla="*/ 0 h 5545125"/>
              <a:gd name="connsiteX8" fmla="*/ 5119720 w 9361041"/>
              <a:gd name="connsiteY8" fmla="*/ 0 h 5545125"/>
              <a:gd name="connsiteX9" fmla="*/ 5847867 w 9361041"/>
              <a:gd name="connsiteY9" fmla="*/ 0 h 5545125"/>
              <a:gd name="connsiteX10" fmla="*/ 6500888 w 9361041"/>
              <a:gd name="connsiteY10" fmla="*/ 0 h 5545125"/>
              <a:gd name="connsiteX11" fmla="*/ 7229035 w 9361041"/>
              <a:gd name="connsiteY11" fmla="*/ 0 h 5545125"/>
              <a:gd name="connsiteX12" fmla="*/ 7882056 w 9361041"/>
              <a:gd name="connsiteY12" fmla="*/ 0 h 5545125"/>
              <a:gd name="connsiteX13" fmla="*/ 8436835 w 9361041"/>
              <a:gd name="connsiteY13" fmla="*/ 0 h 5545125"/>
              <a:gd name="connsiteX14" fmla="*/ 9361041 w 9361041"/>
              <a:gd name="connsiteY14" fmla="*/ 924206 h 5545125"/>
              <a:gd name="connsiteX15" fmla="*/ 9361041 w 9361041"/>
              <a:gd name="connsiteY15" fmla="*/ 1489275 h 5545125"/>
              <a:gd name="connsiteX16" fmla="*/ 9361041 w 9361041"/>
              <a:gd name="connsiteY16" fmla="*/ 1980410 h 5545125"/>
              <a:gd name="connsiteX17" fmla="*/ 9361041 w 9361041"/>
              <a:gd name="connsiteY17" fmla="*/ 2434577 h 5545125"/>
              <a:gd name="connsiteX18" fmla="*/ 9361041 w 9361041"/>
              <a:gd name="connsiteY18" fmla="*/ 2962679 h 5545125"/>
              <a:gd name="connsiteX19" fmla="*/ 9361041 w 9361041"/>
              <a:gd name="connsiteY19" fmla="*/ 3379880 h 5545125"/>
              <a:gd name="connsiteX20" fmla="*/ 9361041 w 9361041"/>
              <a:gd name="connsiteY20" fmla="*/ 3871014 h 5545125"/>
              <a:gd name="connsiteX21" fmla="*/ 9361041 w 9361041"/>
              <a:gd name="connsiteY21" fmla="*/ 4620919 h 5545125"/>
              <a:gd name="connsiteX22" fmla="*/ 8436835 w 9361041"/>
              <a:gd name="connsiteY22" fmla="*/ 5545125 h 5545125"/>
              <a:gd name="connsiteX23" fmla="*/ 7858940 w 9361041"/>
              <a:gd name="connsiteY23" fmla="*/ 5545125 h 5545125"/>
              <a:gd name="connsiteX24" fmla="*/ 7130793 w 9361041"/>
              <a:gd name="connsiteY24" fmla="*/ 5545125 h 5545125"/>
              <a:gd name="connsiteX25" fmla="*/ 6628025 w 9361041"/>
              <a:gd name="connsiteY25" fmla="*/ 5545125 h 5545125"/>
              <a:gd name="connsiteX26" fmla="*/ 5899878 w 9361041"/>
              <a:gd name="connsiteY26" fmla="*/ 5545125 h 5545125"/>
              <a:gd name="connsiteX27" fmla="*/ 5397110 w 9361041"/>
              <a:gd name="connsiteY27" fmla="*/ 5545125 h 5545125"/>
              <a:gd name="connsiteX28" fmla="*/ 4819215 w 9361041"/>
              <a:gd name="connsiteY28" fmla="*/ 5545125 h 5545125"/>
              <a:gd name="connsiteX29" fmla="*/ 4091068 w 9361041"/>
              <a:gd name="connsiteY29" fmla="*/ 5545125 h 5545125"/>
              <a:gd name="connsiteX30" fmla="*/ 3438047 w 9361041"/>
              <a:gd name="connsiteY30" fmla="*/ 5545125 h 5545125"/>
              <a:gd name="connsiteX31" fmla="*/ 2860153 w 9361041"/>
              <a:gd name="connsiteY31" fmla="*/ 5545125 h 5545125"/>
              <a:gd name="connsiteX32" fmla="*/ 2357384 w 9361041"/>
              <a:gd name="connsiteY32" fmla="*/ 5545125 h 5545125"/>
              <a:gd name="connsiteX33" fmla="*/ 1929742 w 9361041"/>
              <a:gd name="connsiteY33" fmla="*/ 5545125 h 5545125"/>
              <a:gd name="connsiteX34" fmla="*/ 924206 w 9361041"/>
              <a:gd name="connsiteY34" fmla="*/ 5545125 h 5545125"/>
              <a:gd name="connsiteX35" fmla="*/ 0 w 9361041"/>
              <a:gd name="connsiteY35" fmla="*/ 4620919 h 5545125"/>
              <a:gd name="connsiteX36" fmla="*/ 0 w 9361041"/>
              <a:gd name="connsiteY36" fmla="*/ 4018883 h 5545125"/>
              <a:gd name="connsiteX37" fmla="*/ 0 w 9361041"/>
              <a:gd name="connsiteY37" fmla="*/ 3490781 h 5545125"/>
              <a:gd name="connsiteX38" fmla="*/ 0 w 9361041"/>
              <a:gd name="connsiteY38" fmla="*/ 2962679 h 5545125"/>
              <a:gd name="connsiteX39" fmla="*/ 0 w 9361041"/>
              <a:gd name="connsiteY39" fmla="*/ 2434577 h 5545125"/>
              <a:gd name="connsiteX40" fmla="*/ 0 w 9361041"/>
              <a:gd name="connsiteY40" fmla="*/ 1869508 h 5545125"/>
              <a:gd name="connsiteX41" fmla="*/ 0 w 9361041"/>
              <a:gd name="connsiteY41" fmla="*/ 1378374 h 5545125"/>
              <a:gd name="connsiteX42" fmla="*/ 0 w 9361041"/>
              <a:gd name="connsiteY42" fmla="*/ 924206 h 554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361041" h="5545125" fill="none" extrusionOk="0">
                <a:moveTo>
                  <a:pt x="0" y="924206"/>
                </a:moveTo>
                <a:cubicBezTo>
                  <a:pt x="-145135" y="417626"/>
                  <a:pt x="480328" y="95716"/>
                  <a:pt x="924206" y="0"/>
                </a:cubicBezTo>
                <a:cubicBezTo>
                  <a:pt x="1117705" y="-208"/>
                  <a:pt x="1234104" y="8124"/>
                  <a:pt x="1426974" y="0"/>
                </a:cubicBezTo>
                <a:cubicBezTo>
                  <a:pt x="1619844" y="-8124"/>
                  <a:pt x="1914911" y="53556"/>
                  <a:pt x="2079995" y="0"/>
                </a:cubicBezTo>
                <a:cubicBezTo>
                  <a:pt x="2245079" y="-53556"/>
                  <a:pt x="2393126" y="3299"/>
                  <a:pt x="2657890" y="0"/>
                </a:cubicBezTo>
                <a:cubicBezTo>
                  <a:pt x="2922654" y="-3299"/>
                  <a:pt x="3049709" y="76304"/>
                  <a:pt x="3386037" y="0"/>
                </a:cubicBezTo>
                <a:cubicBezTo>
                  <a:pt x="3722365" y="-76304"/>
                  <a:pt x="3737228" y="71515"/>
                  <a:pt x="4039058" y="0"/>
                </a:cubicBezTo>
                <a:cubicBezTo>
                  <a:pt x="4340888" y="-71515"/>
                  <a:pt x="4440208" y="3671"/>
                  <a:pt x="4616952" y="0"/>
                </a:cubicBezTo>
                <a:cubicBezTo>
                  <a:pt x="4793696" y="-3671"/>
                  <a:pt x="4891127" y="38223"/>
                  <a:pt x="5119720" y="0"/>
                </a:cubicBezTo>
                <a:cubicBezTo>
                  <a:pt x="5348313" y="-38223"/>
                  <a:pt x="5663744" y="68178"/>
                  <a:pt x="5847867" y="0"/>
                </a:cubicBezTo>
                <a:cubicBezTo>
                  <a:pt x="6031990" y="-68178"/>
                  <a:pt x="6369730" y="17161"/>
                  <a:pt x="6500888" y="0"/>
                </a:cubicBezTo>
                <a:cubicBezTo>
                  <a:pt x="6632046" y="-17161"/>
                  <a:pt x="7009884" y="70968"/>
                  <a:pt x="7229035" y="0"/>
                </a:cubicBezTo>
                <a:cubicBezTo>
                  <a:pt x="7448186" y="-70968"/>
                  <a:pt x="7566195" y="27762"/>
                  <a:pt x="7882056" y="0"/>
                </a:cubicBezTo>
                <a:cubicBezTo>
                  <a:pt x="8197917" y="-27762"/>
                  <a:pt x="8203485" y="15190"/>
                  <a:pt x="8436835" y="0"/>
                </a:cubicBezTo>
                <a:cubicBezTo>
                  <a:pt x="8961462" y="36808"/>
                  <a:pt x="9266727" y="403259"/>
                  <a:pt x="9361041" y="924206"/>
                </a:cubicBezTo>
                <a:cubicBezTo>
                  <a:pt x="9423088" y="1186214"/>
                  <a:pt x="9343488" y="1347010"/>
                  <a:pt x="9361041" y="1489275"/>
                </a:cubicBezTo>
                <a:cubicBezTo>
                  <a:pt x="9378594" y="1631540"/>
                  <a:pt x="9329220" y="1860786"/>
                  <a:pt x="9361041" y="1980410"/>
                </a:cubicBezTo>
                <a:cubicBezTo>
                  <a:pt x="9392862" y="2100034"/>
                  <a:pt x="9314618" y="2254553"/>
                  <a:pt x="9361041" y="2434577"/>
                </a:cubicBezTo>
                <a:cubicBezTo>
                  <a:pt x="9407464" y="2614601"/>
                  <a:pt x="9334309" y="2808888"/>
                  <a:pt x="9361041" y="2962679"/>
                </a:cubicBezTo>
                <a:cubicBezTo>
                  <a:pt x="9387773" y="3116470"/>
                  <a:pt x="9316478" y="3266453"/>
                  <a:pt x="9361041" y="3379880"/>
                </a:cubicBezTo>
                <a:cubicBezTo>
                  <a:pt x="9405604" y="3493307"/>
                  <a:pt x="9310686" y="3630087"/>
                  <a:pt x="9361041" y="3871014"/>
                </a:cubicBezTo>
                <a:cubicBezTo>
                  <a:pt x="9411396" y="4111941"/>
                  <a:pt x="9311095" y="4335050"/>
                  <a:pt x="9361041" y="4620919"/>
                </a:cubicBezTo>
                <a:cubicBezTo>
                  <a:pt x="9423743" y="5176858"/>
                  <a:pt x="8896998" y="5610543"/>
                  <a:pt x="8436835" y="5545125"/>
                </a:cubicBezTo>
                <a:cubicBezTo>
                  <a:pt x="8276605" y="5603703"/>
                  <a:pt x="7987960" y="5535908"/>
                  <a:pt x="7858940" y="5545125"/>
                </a:cubicBezTo>
                <a:cubicBezTo>
                  <a:pt x="7729920" y="5554342"/>
                  <a:pt x="7406159" y="5505193"/>
                  <a:pt x="7130793" y="5545125"/>
                </a:cubicBezTo>
                <a:cubicBezTo>
                  <a:pt x="6855427" y="5585057"/>
                  <a:pt x="6732181" y="5485210"/>
                  <a:pt x="6628025" y="5545125"/>
                </a:cubicBezTo>
                <a:cubicBezTo>
                  <a:pt x="6523869" y="5605040"/>
                  <a:pt x="6189058" y="5472055"/>
                  <a:pt x="5899878" y="5545125"/>
                </a:cubicBezTo>
                <a:cubicBezTo>
                  <a:pt x="5610698" y="5618195"/>
                  <a:pt x="5631858" y="5531492"/>
                  <a:pt x="5397110" y="5545125"/>
                </a:cubicBezTo>
                <a:cubicBezTo>
                  <a:pt x="5162362" y="5558758"/>
                  <a:pt x="5007257" y="5498456"/>
                  <a:pt x="4819215" y="5545125"/>
                </a:cubicBezTo>
                <a:cubicBezTo>
                  <a:pt x="4631173" y="5591794"/>
                  <a:pt x="4446531" y="5526717"/>
                  <a:pt x="4091068" y="5545125"/>
                </a:cubicBezTo>
                <a:cubicBezTo>
                  <a:pt x="3735605" y="5563533"/>
                  <a:pt x="3660627" y="5528133"/>
                  <a:pt x="3438047" y="5545125"/>
                </a:cubicBezTo>
                <a:cubicBezTo>
                  <a:pt x="3215467" y="5562117"/>
                  <a:pt x="3064910" y="5500319"/>
                  <a:pt x="2860153" y="5545125"/>
                </a:cubicBezTo>
                <a:cubicBezTo>
                  <a:pt x="2655396" y="5589931"/>
                  <a:pt x="2476314" y="5532221"/>
                  <a:pt x="2357384" y="5545125"/>
                </a:cubicBezTo>
                <a:cubicBezTo>
                  <a:pt x="2238454" y="5558029"/>
                  <a:pt x="2023934" y="5528671"/>
                  <a:pt x="1929742" y="5545125"/>
                </a:cubicBezTo>
                <a:cubicBezTo>
                  <a:pt x="1835550" y="5561579"/>
                  <a:pt x="1244072" y="5530237"/>
                  <a:pt x="924206" y="5545125"/>
                </a:cubicBezTo>
                <a:cubicBezTo>
                  <a:pt x="495516" y="5584340"/>
                  <a:pt x="17610" y="5133059"/>
                  <a:pt x="0" y="4620919"/>
                </a:cubicBezTo>
                <a:cubicBezTo>
                  <a:pt x="-37282" y="4391232"/>
                  <a:pt x="20473" y="4179042"/>
                  <a:pt x="0" y="4018883"/>
                </a:cubicBezTo>
                <a:cubicBezTo>
                  <a:pt x="-20473" y="3858724"/>
                  <a:pt x="3374" y="3730023"/>
                  <a:pt x="0" y="3490781"/>
                </a:cubicBezTo>
                <a:cubicBezTo>
                  <a:pt x="-3374" y="3251539"/>
                  <a:pt x="47888" y="3144163"/>
                  <a:pt x="0" y="2962679"/>
                </a:cubicBezTo>
                <a:cubicBezTo>
                  <a:pt x="-47888" y="2781195"/>
                  <a:pt x="11" y="2608904"/>
                  <a:pt x="0" y="2434577"/>
                </a:cubicBezTo>
                <a:cubicBezTo>
                  <a:pt x="-11" y="2260250"/>
                  <a:pt x="13629" y="2091833"/>
                  <a:pt x="0" y="1869508"/>
                </a:cubicBezTo>
                <a:cubicBezTo>
                  <a:pt x="-13629" y="1647183"/>
                  <a:pt x="32482" y="1554214"/>
                  <a:pt x="0" y="1378374"/>
                </a:cubicBezTo>
                <a:cubicBezTo>
                  <a:pt x="-32482" y="1202534"/>
                  <a:pt x="18040" y="1052964"/>
                  <a:pt x="0" y="924206"/>
                </a:cubicBezTo>
                <a:close/>
              </a:path>
              <a:path w="9361041" h="5545125" stroke="0" extrusionOk="0">
                <a:moveTo>
                  <a:pt x="0" y="924206"/>
                </a:moveTo>
                <a:cubicBezTo>
                  <a:pt x="-46452" y="410187"/>
                  <a:pt x="511355" y="62489"/>
                  <a:pt x="924206" y="0"/>
                </a:cubicBezTo>
                <a:cubicBezTo>
                  <a:pt x="1076178" y="-21962"/>
                  <a:pt x="1215520" y="13662"/>
                  <a:pt x="1351848" y="0"/>
                </a:cubicBezTo>
                <a:cubicBezTo>
                  <a:pt x="1488176" y="-13662"/>
                  <a:pt x="1536511" y="4326"/>
                  <a:pt x="1704364" y="0"/>
                </a:cubicBezTo>
                <a:cubicBezTo>
                  <a:pt x="1872217" y="-4326"/>
                  <a:pt x="2040314" y="35846"/>
                  <a:pt x="2132006" y="0"/>
                </a:cubicBezTo>
                <a:cubicBezTo>
                  <a:pt x="2223698" y="-35846"/>
                  <a:pt x="2633685" y="51045"/>
                  <a:pt x="2860153" y="0"/>
                </a:cubicBezTo>
                <a:cubicBezTo>
                  <a:pt x="3086621" y="-51045"/>
                  <a:pt x="3159568" y="27969"/>
                  <a:pt x="3287795" y="0"/>
                </a:cubicBezTo>
                <a:cubicBezTo>
                  <a:pt x="3416022" y="-27969"/>
                  <a:pt x="3643147" y="13198"/>
                  <a:pt x="3865689" y="0"/>
                </a:cubicBezTo>
                <a:cubicBezTo>
                  <a:pt x="4088231" y="-13198"/>
                  <a:pt x="4231706" y="66737"/>
                  <a:pt x="4518710" y="0"/>
                </a:cubicBezTo>
                <a:cubicBezTo>
                  <a:pt x="4805714" y="-66737"/>
                  <a:pt x="5037381" y="922"/>
                  <a:pt x="5171731" y="0"/>
                </a:cubicBezTo>
                <a:cubicBezTo>
                  <a:pt x="5306081" y="-922"/>
                  <a:pt x="5539580" y="69767"/>
                  <a:pt x="5824752" y="0"/>
                </a:cubicBezTo>
                <a:cubicBezTo>
                  <a:pt x="6109924" y="-69767"/>
                  <a:pt x="6014491" y="24841"/>
                  <a:pt x="6177267" y="0"/>
                </a:cubicBezTo>
                <a:cubicBezTo>
                  <a:pt x="6340043" y="-24841"/>
                  <a:pt x="6542544" y="64840"/>
                  <a:pt x="6755162" y="0"/>
                </a:cubicBezTo>
                <a:cubicBezTo>
                  <a:pt x="6967781" y="-64840"/>
                  <a:pt x="7112544" y="1903"/>
                  <a:pt x="7408183" y="0"/>
                </a:cubicBezTo>
                <a:cubicBezTo>
                  <a:pt x="7703822" y="-1903"/>
                  <a:pt x="7940628" y="82543"/>
                  <a:pt x="8436835" y="0"/>
                </a:cubicBezTo>
                <a:cubicBezTo>
                  <a:pt x="8977519" y="-99990"/>
                  <a:pt x="9403588" y="410798"/>
                  <a:pt x="9361041" y="924206"/>
                </a:cubicBezTo>
                <a:cubicBezTo>
                  <a:pt x="9390215" y="1031430"/>
                  <a:pt x="9326216" y="1134440"/>
                  <a:pt x="9361041" y="1341406"/>
                </a:cubicBezTo>
                <a:cubicBezTo>
                  <a:pt x="9395866" y="1548372"/>
                  <a:pt x="9354198" y="1792230"/>
                  <a:pt x="9361041" y="1906475"/>
                </a:cubicBezTo>
                <a:cubicBezTo>
                  <a:pt x="9367884" y="2020720"/>
                  <a:pt x="9315294" y="2146036"/>
                  <a:pt x="9361041" y="2360643"/>
                </a:cubicBezTo>
                <a:cubicBezTo>
                  <a:pt x="9406788" y="2575250"/>
                  <a:pt x="9299860" y="2767203"/>
                  <a:pt x="9361041" y="2962679"/>
                </a:cubicBezTo>
                <a:cubicBezTo>
                  <a:pt x="9422222" y="3158155"/>
                  <a:pt x="9320598" y="3284874"/>
                  <a:pt x="9361041" y="3416847"/>
                </a:cubicBezTo>
                <a:cubicBezTo>
                  <a:pt x="9401484" y="3548820"/>
                  <a:pt x="9314753" y="3657025"/>
                  <a:pt x="9361041" y="3834047"/>
                </a:cubicBezTo>
                <a:cubicBezTo>
                  <a:pt x="9407329" y="4011069"/>
                  <a:pt x="9334378" y="4338456"/>
                  <a:pt x="9361041" y="4620919"/>
                </a:cubicBezTo>
                <a:cubicBezTo>
                  <a:pt x="9254327" y="5161993"/>
                  <a:pt x="8866577" y="5624253"/>
                  <a:pt x="8436835" y="5545125"/>
                </a:cubicBezTo>
                <a:cubicBezTo>
                  <a:pt x="8218691" y="5596117"/>
                  <a:pt x="8014485" y="5466174"/>
                  <a:pt x="7708688" y="5545125"/>
                </a:cubicBezTo>
                <a:cubicBezTo>
                  <a:pt x="7402891" y="5624076"/>
                  <a:pt x="7414918" y="5506828"/>
                  <a:pt x="7281046" y="5545125"/>
                </a:cubicBezTo>
                <a:cubicBezTo>
                  <a:pt x="7147174" y="5583422"/>
                  <a:pt x="6958199" y="5540226"/>
                  <a:pt x="6853404" y="5545125"/>
                </a:cubicBezTo>
                <a:cubicBezTo>
                  <a:pt x="6748609" y="5550024"/>
                  <a:pt x="6590800" y="5506618"/>
                  <a:pt x="6425762" y="5545125"/>
                </a:cubicBezTo>
                <a:cubicBezTo>
                  <a:pt x="6260724" y="5583632"/>
                  <a:pt x="5864518" y="5477499"/>
                  <a:pt x="5697615" y="5545125"/>
                </a:cubicBezTo>
                <a:cubicBezTo>
                  <a:pt x="5530712" y="5612751"/>
                  <a:pt x="5519872" y="5524371"/>
                  <a:pt x="5345099" y="5545125"/>
                </a:cubicBezTo>
                <a:cubicBezTo>
                  <a:pt x="5170326" y="5565879"/>
                  <a:pt x="4890167" y="5520539"/>
                  <a:pt x="4767205" y="5545125"/>
                </a:cubicBezTo>
                <a:cubicBezTo>
                  <a:pt x="4644243" y="5569711"/>
                  <a:pt x="4533698" y="5518246"/>
                  <a:pt x="4414689" y="5545125"/>
                </a:cubicBezTo>
                <a:cubicBezTo>
                  <a:pt x="4295680" y="5572004"/>
                  <a:pt x="4097568" y="5529083"/>
                  <a:pt x="3987047" y="5545125"/>
                </a:cubicBezTo>
                <a:cubicBezTo>
                  <a:pt x="3876526" y="5561167"/>
                  <a:pt x="3663055" y="5508478"/>
                  <a:pt x="3484279" y="5545125"/>
                </a:cubicBezTo>
                <a:cubicBezTo>
                  <a:pt x="3305503" y="5581772"/>
                  <a:pt x="3053737" y="5513070"/>
                  <a:pt x="2906384" y="5545125"/>
                </a:cubicBezTo>
                <a:cubicBezTo>
                  <a:pt x="2759032" y="5577180"/>
                  <a:pt x="2435454" y="5483695"/>
                  <a:pt x="2253363" y="5545125"/>
                </a:cubicBezTo>
                <a:cubicBezTo>
                  <a:pt x="2071272" y="5606555"/>
                  <a:pt x="1769715" y="5533625"/>
                  <a:pt x="1525216" y="5545125"/>
                </a:cubicBezTo>
                <a:cubicBezTo>
                  <a:pt x="1280717" y="5556625"/>
                  <a:pt x="1049553" y="5475028"/>
                  <a:pt x="924206" y="5545125"/>
                </a:cubicBezTo>
                <a:cubicBezTo>
                  <a:pt x="397784" y="5447369"/>
                  <a:pt x="6492" y="4987711"/>
                  <a:pt x="0" y="4620919"/>
                </a:cubicBezTo>
                <a:cubicBezTo>
                  <a:pt x="-35588" y="4504872"/>
                  <a:pt x="28670" y="4219723"/>
                  <a:pt x="0" y="4092817"/>
                </a:cubicBezTo>
                <a:cubicBezTo>
                  <a:pt x="-28670" y="3965911"/>
                  <a:pt x="45515" y="3807234"/>
                  <a:pt x="0" y="3564715"/>
                </a:cubicBezTo>
                <a:cubicBezTo>
                  <a:pt x="-45515" y="3322196"/>
                  <a:pt x="39121" y="3213341"/>
                  <a:pt x="0" y="3073581"/>
                </a:cubicBezTo>
                <a:cubicBezTo>
                  <a:pt x="-39121" y="2933821"/>
                  <a:pt x="50908" y="2778667"/>
                  <a:pt x="0" y="2545479"/>
                </a:cubicBezTo>
                <a:cubicBezTo>
                  <a:pt x="-50908" y="2312291"/>
                  <a:pt x="2230" y="2276264"/>
                  <a:pt x="0" y="2054344"/>
                </a:cubicBezTo>
                <a:cubicBezTo>
                  <a:pt x="-2230" y="1832424"/>
                  <a:pt x="1574" y="1780646"/>
                  <a:pt x="0" y="1563209"/>
                </a:cubicBezTo>
                <a:cubicBezTo>
                  <a:pt x="-1574" y="1345773"/>
                  <a:pt x="39601" y="1085198"/>
                  <a:pt x="0" y="924206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9972" y="3256365"/>
            <a:ext cx="7704856" cy="50405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00884" y="1669840"/>
            <a:ext cx="11328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2.2</a:t>
            </a:r>
            <a:endParaRPr lang="zh-CN" altLang="en-US" sz="4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556933" y="1577206"/>
            <a:ext cx="3918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/>
                </a:solidFill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数字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复习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218878" y="1269545"/>
            <a:ext cx="10972154" cy="1562750"/>
            <a:chOff x="714822" y="1439806"/>
            <a:chExt cx="10972154" cy="1562750"/>
          </a:xfrm>
        </p:grpSpPr>
        <p:grpSp>
          <p:nvGrpSpPr>
            <p:cNvPr id="17" name="组合 16"/>
            <p:cNvGrpSpPr/>
            <p:nvPr/>
          </p:nvGrpSpPr>
          <p:grpSpPr>
            <a:xfrm>
              <a:off x="714822" y="1439806"/>
              <a:ext cx="1477302" cy="1562750"/>
              <a:chOff x="1576266" y="1356835"/>
              <a:chExt cx="4268824" cy="4268825"/>
            </a:xfrm>
          </p:grpSpPr>
          <p:sp>
            <p:nvSpPr>
              <p:cNvPr id="18" name="PA-ïṧḻiḍe"/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1576266" y="1356835"/>
                <a:ext cx="4268824" cy="4268825"/>
              </a:xfrm>
              <a:custGeom>
                <a:avLst/>
                <a:gdLst>
                  <a:gd name="connsiteX0" fmla="*/ 0 w 4268824"/>
                  <a:gd name="connsiteY0" fmla="*/ 0 h 4268825"/>
                  <a:gd name="connsiteX1" fmla="*/ 4268824 w 4268824"/>
                  <a:gd name="connsiteY1" fmla="*/ 0 h 4268825"/>
                  <a:gd name="connsiteX2" fmla="*/ 4268824 w 4268824"/>
                  <a:gd name="connsiteY2" fmla="*/ 4268825 h 4268825"/>
                  <a:gd name="connsiteX3" fmla="*/ 0 w 4268824"/>
                  <a:gd name="connsiteY3" fmla="*/ 4268825 h 4268825"/>
                  <a:gd name="connsiteX4" fmla="*/ 0 w 4268824"/>
                  <a:gd name="connsiteY4" fmla="*/ 0 h 4268825"/>
                  <a:gd name="connsiteX0" fmla="*/ 0 w 4268824"/>
                  <a:gd name="connsiteY0" fmla="*/ 0 h 4268825"/>
                  <a:gd name="connsiteX1" fmla="*/ 4268824 w 4268824"/>
                  <a:gd name="connsiteY1" fmla="*/ 0 h 4268825"/>
                  <a:gd name="connsiteX2" fmla="*/ 4268824 w 4268824"/>
                  <a:gd name="connsiteY2" fmla="*/ 4268825 h 4268825"/>
                  <a:gd name="connsiteX3" fmla="*/ 0 w 4268824"/>
                  <a:gd name="connsiteY3" fmla="*/ 4268825 h 4268825"/>
                  <a:gd name="connsiteX4" fmla="*/ 0 w 4268824"/>
                  <a:gd name="connsiteY4" fmla="*/ 0 h 426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824" h="4268825" fill="none" extrusionOk="0">
                    <a:moveTo>
                      <a:pt x="0" y="0"/>
                    </a:moveTo>
                    <a:cubicBezTo>
                      <a:pt x="992856" y="102998"/>
                      <a:pt x="3641097" y="38033"/>
                      <a:pt x="4268824" y="0"/>
                    </a:cubicBezTo>
                    <a:cubicBezTo>
                      <a:pt x="4325316" y="1494359"/>
                      <a:pt x="4317402" y="3299441"/>
                      <a:pt x="4268824" y="4268825"/>
                    </a:cubicBezTo>
                    <a:cubicBezTo>
                      <a:pt x="2198408" y="4303429"/>
                      <a:pt x="518905" y="4283666"/>
                      <a:pt x="0" y="4268825"/>
                    </a:cubicBezTo>
                    <a:cubicBezTo>
                      <a:pt x="-121896" y="3237881"/>
                      <a:pt x="73490" y="581396"/>
                      <a:pt x="0" y="0"/>
                    </a:cubicBezTo>
                    <a:close/>
                  </a:path>
                  <a:path w="4268824" h="4268825" stroke="0" extrusionOk="0">
                    <a:moveTo>
                      <a:pt x="0" y="0"/>
                    </a:moveTo>
                    <a:cubicBezTo>
                      <a:pt x="1692851" y="-152430"/>
                      <a:pt x="2357772" y="83600"/>
                      <a:pt x="4268824" y="0"/>
                    </a:cubicBezTo>
                    <a:cubicBezTo>
                      <a:pt x="4101595" y="536754"/>
                      <a:pt x="4041099" y="2964167"/>
                      <a:pt x="4268824" y="4268825"/>
                    </a:cubicBezTo>
                    <a:cubicBezTo>
                      <a:pt x="2467336" y="4271880"/>
                      <a:pt x="1173501" y="4173135"/>
                      <a:pt x="0" y="4268825"/>
                    </a:cubicBezTo>
                    <a:cubicBezTo>
                      <a:pt x="128508" y="2785397"/>
                      <a:pt x="-6309" y="1837783"/>
                      <a:pt x="0" y="0"/>
                    </a:cubicBezTo>
                    <a:close/>
                  </a:path>
                  <a:path w="4268824" h="4268825" fill="none" stroke="0" extrusionOk="0">
                    <a:moveTo>
                      <a:pt x="0" y="0"/>
                    </a:moveTo>
                    <a:cubicBezTo>
                      <a:pt x="1101816" y="134942"/>
                      <a:pt x="3504431" y="-31245"/>
                      <a:pt x="4268824" y="0"/>
                    </a:cubicBezTo>
                    <a:cubicBezTo>
                      <a:pt x="4248479" y="1566082"/>
                      <a:pt x="4104723" y="3346500"/>
                      <a:pt x="4268824" y="4268825"/>
                    </a:cubicBezTo>
                    <a:cubicBezTo>
                      <a:pt x="2136349" y="4320714"/>
                      <a:pt x="640180" y="4389703"/>
                      <a:pt x="0" y="4268825"/>
                    </a:cubicBezTo>
                    <a:cubicBezTo>
                      <a:pt x="-76469" y="3292512"/>
                      <a:pt x="42780" y="575888"/>
                      <a:pt x="0" y="0"/>
                    </a:cubicBezTo>
                    <a:close/>
                  </a:path>
                </a:pathLst>
              </a:custGeom>
              <a:solidFill>
                <a:srgbClr val="008000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214188587">
                      <a:custGeom>
                        <a:avLst/>
                        <a:gdLst>
                          <a:gd name="connsiteX0" fmla="*/ 0 w 4268824"/>
                          <a:gd name="connsiteY0" fmla="*/ 0 h 4268825"/>
                          <a:gd name="connsiteX1" fmla="*/ 4268824 w 4268824"/>
                          <a:gd name="connsiteY1" fmla="*/ 0 h 4268825"/>
                          <a:gd name="connsiteX2" fmla="*/ 4268824 w 4268824"/>
                          <a:gd name="connsiteY2" fmla="*/ 4268825 h 4268825"/>
                          <a:gd name="connsiteX3" fmla="*/ 0 w 4268824"/>
                          <a:gd name="connsiteY3" fmla="*/ 4268825 h 4268825"/>
                          <a:gd name="connsiteX4" fmla="*/ 0 w 4268824"/>
                          <a:gd name="connsiteY4" fmla="*/ 0 h 4268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68824" h="4268825" fill="none" extrusionOk="0">
                            <a:moveTo>
                              <a:pt x="0" y="0"/>
                            </a:moveTo>
                            <a:cubicBezTo>
                              <a:pt x="1059835" y="129957"/>
                              <a:pt x="3538499" y="14591"/>
                              <a:pt x="4268824" y="0"/>
                            </a:cubicBezTo>
                            <a:cubicBezTo>
                              <a:pt x="4267238" y="1564109"/>
                              <a:pt x="4122178" y="3281157"/>
                              <a:pt x="4268824" y="4268825"/>
                            </a:cubicBezTo>
                            <a:cubicBezTo>
                              <a:pt x="2156024" y="4263685"/>
                              <a:pt x="588510" y="4354606"/>
                              <a:pt x="0" y="4268825"/>
                            </a:cubicBezTo>
                            <a:cubicBezTo>
                              <a:pt x="-74638" y="3284319"/>
                              <a:pt x="65451" y="572109"/>
                              <a:pt x="0" y="0"/>
                            </a:cubicBezTo>
                            <a:close/>
                          </a:path>
                          <a:path w="4268824" h="4268825" stroke="0" extrusionOk="0">
                            <a:moveTo>
                              <a:pt x="0" y="0"/>
                            </a:moveTo>
                            <a:cubicBezTo>
                              <a:pt x="1651128" y="-100523"/>
                              <a:pt x="2416099" y="87974"/>
                              <a:pt x="4268824" y="0"/>
                            </a:cubicBezTo>
                            <a:cubicBezTo>
                              <a:pt x="4104383" y="697241"/>
                              <a:pt x="4263039" y="3033782"/>
                              <a:pt x="4268824" y="4268825"/>
                            </a:cubicBezTo>
                            <a:cubicBezTo>
                              <a:pt x="2522830" y="4301554"/>
                              <a:pt x="1139016" y="4192545"/>
                              <a:pt x="0" y="4268825"/>
                            </a:cubicBezTo>
                            <a:cubicBezTo>
                              <a:pt x="93127" y="2780879"/>
                              <a:pt x="-23883" y="162507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  <p:sp>
            <p:nvSpPr>
              <p:cNvPr id="19" name="PA-ïṧḻiḍe"/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2278331" y="2101183"/>
                <a:ext cx="2841115" cy="284111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8000" sy="108000" algn="ctr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941002" y="1689973"/>
              <a:ext cx="9745974" cy="10568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76200" algn="ctr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 bwMode="auto">
          <a:xfrm>
            <a:off x="1855830" y="3508649"/>
            <a:ext cx="6734802" cy="4320480"/>
          </a:xfrm>
          <a:custGeom>
            <a:avLst/>
            <a:gdLst>
              <a:gd name="connsiteX0" fmla="*/ 0 w 6734802"/>
              <a:gd name="connsiteY0" fmla="*/ 0 h 4320480"/>
              <a:gd name="connsiteX1" fmla="*/ 6734802 w 6734802"/>
              <a:gd name="connsiteY1" fmla="*/ 0 h 4320480"/>
              <a:gd name="connsiteX2" fmla="*/ 6734802 w 6734802"/>
              <a:gd name="connsiteY2" fmla="*/ 4320480 h 4320480"/>
              <a:gd name="connsiteX3" fmla="*/ 0 w 6734802"/>
              <a:gd name="connsiteY3" fmla="*/ 4320480 h 4320480"/>
              <a:gd name="connsiteX4" fmla="*/ 0 w 6734802"/>
              <a:gd name="connsiteY4" fmla="*/ 0 h 432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4802" h="4320480" fill="none" extrusionOk="0">
                <a:moveTo>
                  <a:pt x="0" y="0"/>
                </a:moveTo>
                <a:cubicBezTo>
                  <a:pt x="2765344" y="-49533"/>
                  <a:pt x="3377597" y="-14809"/>
                  <a:pt x="6734802" y="0"/>
                </a:cubicBezTo>
                <a:cubicBezTo>
                  <a:pt x="6822441" y="572058"/>
                  <a:pt x="6662123" y="2686283"/>
                  <a:pt x="6734802" y="4320480"/>
                </a:cubicBezTo>
                <a:cubicBezTo>
                  <a:pt x="5691486" y="4272249"/>
                  <a:pt x="2156581" y="4404935"/>
                  <a:pt x="0" y="4320480"/>
                </a:cubicBezTo>
                <a:cubicBezTo>
                  <a:pt x="-38581" y="3190087"/>
                  <a:pt x="63341" y="1371790"/>
                  <a:pt x="0" y="0"/>
                </a:cubicBezTo>
                <a:close/>
              </a:path>
              <a:path w="6734802" h="4320480" stroke="0" extrusionOk="0">
                <a:moveTo>
                  <a:pt x="0" y="0"/>
                </a:moveTo>
                <a:cubicBezTo>
                  <a:pt x="2000388" y="118645"/>
                  <a:pt x="5967442" y="116012"/>
                  <a:pt x="6734802" y="0"/>
                </a:cubicBezTo>
                <a:cubicBezTo>
                  <a:pt x="6601920" y="703756"/>
                  <a:pt x="6819753" y="2410347"/>
                  <a:pt x="6734802" y="4320480"/>
                </a:cubicBezTo>
                <a:cubicBezTo>
                  <a:pt x="4157186" y="4455080"/>
                  <a:pt x="2748448" y="4163284"/>
                  <a:pt x="0" y="4320480"/>
                </a:cubicBezTo>
                <a:cubicBezTo>
                  <a:pt x="-20187" y="2605621"/>
                  <a:pt x="-152480" y="191864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9992" y="1564432"/>
            <a:ext cx="3563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数字复习</a:t>
            </a:r>
            <a:endParaRPr lang="zh-CN" altLang="en-US" sz="5400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81920" y="4214256"/>
            <a:ext cx="6192688" cy="3056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一 二 三 四 五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六 七 八 九 十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55126" y="1666199"/>
            <a:ext cx="1039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2.3</a:t>
            </a:r>
            <a:endParaRPr lang="zh-CN" altLang="en-US" sz="4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590632" y="4588768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〇</a:t>
            </a:r>
            <a:endParaRPr lang="en-US" altLang="zh-CN" sz="7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CN" altLang="en-US" sz="7200" dirty="0">
                <a:latin typeface="KaiTi" panose="02010609060101010101" pitchFamily="49" charset="-122"/>
                <a:ea typeface="KaiTi" panose="02010609060101010101" pitchFamily="49" charset="-122"/>
              </a:rPr>
              <a:t>（零）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853896" y="1276400"/>
            <a:ext cx="11419861" cy="1562750"/>
            <a:chOff x="669752" y="1554898"/>
            <a:chExt cx="10977096" cy="1562750"/>
          </a:xfrm>
        </p:grpSpPr>
        <p:grpSp>
          <p:nvGrpSpPr>
            <p:cNvPr id="17" name="组合 16"/>
            <p:cNvGrpSpPr/>
            <p:nvPr/>
          </p:nvGrpSpPr>
          <p:grpSpPr>
            <a:xfrm>
              <a:off x="669752" y="1554898"/>
              <a:ext cx="1477302" cy="1562750"/>
              <a:chOff x="1446031" y="1671222"/>
              <a:chExt cx="4268824" cy="4268825"/>
            </a:xfrm>
          </p:grpSpPr>
          <p:sp>
            <p:nvSpPr>
              <p:cNvPr id="18" name="PA-ïṧḻiḍe"/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1446031" y="1671222"/>
                <a:ext cx="4268824" cy="4268825"/>
              </a:xfrm>
              <a:custGeom>
                <a:avLst/>
                <a:gdLst>
                  <a:gd name="connsiteX0" fmla="*/ 0 w 1536889"/>
                  <a:gd name="connsiteY0" fmla="*/ 0 h 1562750"/>
                  <a:gd name="connsiteX1" fmla="*/ 1536889 w 1536889"/>
                  <a:gd name="connsiteY1" fmla="*/ 0 h 1562750"/>
                  <a:gd name="connsiteX2" fmla="*/ 1536889 w 1536889"/>
                  <a:gd name="connsiteY2" fmla="*/ 1562750 h 1562750"/>
                  <a:gd name="connsiteX3" fmla="*/ 0 w 1536889"/>
                  <a:gd name="connsiteY3" fmla="*/ 1562750 h 1562750"/>
                  <a:gd name="connsiteX4" fmla="*/ 0 w 1536889"/>
                  <a:gd name="connsiteY4" fmla="*/ 0 h 156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889" h="1562750" fill="none" extrusionOk="0">
                    <a:moveTo>
                      <a:pt x="0" y="0"/>
                    </a:moveTo>
                    <a:cubicBezTo>
                      <a:pt x="555892" y="43773"/>
                      <a:pt x="806830" y="9506"/>
                      <a:pt x="1536889" y="0"/>
                    </a:cubicBezTo>
                    <a:cubicBezTo>
                      <a:pt x="1481971" y="483771"/>
                      <a:pt x="1520151" y="854491"/>
                      <a:pt x="1536889" y="1562750"/>
                    </a:cubicBezTo>
                    <a:cubicBezTo>
                      <a:pt x="807727" y="1548106"/>
                      <a:pt x="331284" y="1476931"/>
                      <a:pt x="0" y="1562750"/>
                    </a:cubicBezTo>
                    <a:cubicBezTo>
                      <a:pt x="-116756" y="1115473"/>
                      <a:pt x="-123177" y="598432"/>
                      <a:pt x="0" y="0"/>
                    </a:cubicBezTo>
                    <a:close/>
                  </a:path>
                  <a:path w="1536889" h="1562750" stroke="0" extrusionOk="0">
                    <a:moveTo>
                      <a:pt x="0" y="0"/>
                    </a:moveTo>
                    <a:cubicBezTo>
                      <a:pt x="432720" y="8809"/>
                      <a:pt x="890024" y="26336"/>
                      <a:pt x="1536889" y="0"/>
                    </a:cubicBezTo>
                    <a:cubicBezTo>
                      <a:pt x="1553826" y="684087"/>
                      <a:pt x="1594927" y="871014"/>
                      <a:pt x="1536889" y="1562750"/>
                    </a:cubicBezTo>
                    <a:cubicBezTo>
                      <a:pt x="831538" y="1580454"/>
                      <a:pt x="225457" y="1525407"/>
                      <a:pt x="0" y="1562750"/>
                    </a:cubicBezTo>
                    <a:cubicBezTo>
                      <a:pt x="71055" y="1124649"/>
                      <a:pt x="-107386" y="347087"/>
                      <a:pt x="0" y="0"/>
                    </a:cubicBezTo>
                    <a:close/>
                  </a:path>
                </a:pathLst>
              </a:custGeom>
              <a:solidFill>
                <a:srgbClr val="008000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  <p:sp>
            <p:nvSpPr>
              <p:cNvPr id="19" name="PA-ïṧḻiḍe"/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2186210" y="2411398"/>
                <a:ext cx="2657769" cy="2657767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8000" sy="108000" algn="ctr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870884" y="1820567"/>
              <a:ext cx="9775964" cy="9729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76200" algn="ctr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54992" y="1630317"/>
            <a:ext cx="1062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2.4</a:t>
            </a:r>
            <a:endParaRPr lang="zh-CN" altLang="en-US" sz="4400" dirty="0"/>
          </a:p>
        </p:txBody>
      </p:sp>
      <p:sp>
        <p:nvSpPr>
          <p:cNvPr id="16" name="矩形: 圆角 15"/>
          <p:cNvSpPr/>
          <p:nvPr/>
        </p:nvSpPr>
        <p:spPr bwMode="auto">
          <a:xfrm>
            <a:off x="2363078" y="3366444"/>
            <a:ext cx="8459802" cy="5326780"/>
          </a:xfrm>
          <a:custGeom>
            <a:avLst/>
            <a:gdLst>
              <a:gd name="connsiteX0" fmla="*/ 0 w 8459802"/>
              <a:gd name="connsiteY0" fmla="*/ 887814 h 5326780"/>
              <a:gd name="connsiteX1" fmla="*/ 887814 w 8459802"/>
              <a:gd name="connsiteY1" fmla="*/ 0 h 5326780"/>
              <a:gd name="connsiteX2" fmla="*/ 1311145 w 8459802"/>
              <a:gd name="connsiteY2" fmla="*/ 0 h 5326780"/>
              <a:gd name="connsiteX3" fmla="*/ 2001843 w 8459802"/>
              <a:gd name="connsiteY3" fmla="*/ 0 h 5326780"/>
              <a:gd name="connsiteX4" fmla="*/ 2492016 w 8459802"/>
              <a:gd name="connsiteY4" fmla="*/ 0 h 5326780"/>
              <a:gd name="connsiteX5" fmla="*/ 2915347 w 8459802"/>
              <a:gd name="connsiteY5" fmla="*/ 0 h 5326780"/>
              <a:gd name="connsiteX6" fmla="*/ 3539203 w 8459802"/>
              <a:gd name="connsiteY6" fmla="*/ 0 h 5326780"/>
              <a:gd name="connsiteX7" fmla="*/ 4096218 w 8459802"/>
              <a:gd name="connsiteY7" fmla="*/ 0 h 5326780"/>
              <a:gd name="connsiteX8" fmla="*/ 4786915 w 8459802"/>
              <a:gd name="connsiteY8" fmla="*/ 0 h 5326780"/>
              <a:gd name="connsiteX9" fmla="*/ 5410772 w 8459802"/>
              <a:gd name="connsiteY9" fmla="*/ 0 h 5326780"/>
              <a:gd name="connsiteX10" fmla="*/ 5967786 w 8459802"/>
              <a:gd name="connsiteY10" fmla="*/ 0 h 5326780"/>
              <a:gd name="connsiteX11" fmla="*/ 6457959 w 8459802"/>
              <a:gd name="connsiteY11" fmla="*/ 0 h 5326780"/>
              <a:gd name="connsiteX12" fmla="*/ 7571988 w 8459802"/>
              <a:gd name="connsiteY12" fmla="*/ 0 h 5326780"/>
              <a:gd name="connsiteX13" fmla="*/ 8459802 w 8459802"/>
              <a:gd name="connsiteY13" fmla="*/ 887814 h 5326780"/>
              <a:gd name="connsiteX14" fmla="*/ 8459802 w 8459802"/>
              <a:gd name="connsiteY14" fmla="*/ 1373138 h 5326780"/>
              <a:gd name="connsiteX15" fmla="*/ 8459802 w 8459802"/>
              <a:gd name="connsiteY15" fmla="*/ 2036020 h 5326780"/>
              <a:gd name="connsiteX16" fmla="*/ 8459802 w 8459802"/>
              <a:gd name="connsiteY16" fmla="*/ 2521344 h 5326780"/>
              <a:gd name="connsiteX17" fmla="*/ 8459802 w 8459802"/>
              <a:gd name="connsiteY17" fmla="*/ 3042180 h 5326780"/>
              <a:gd name="connsiteX18" fmla="*/ 8459802 w 8459802"/>
              <a:gd name="connsiteY18" fmla="*/ 3527504 h 5326780"/>
              <a:gd name="connsiteX19" fmla="*/ 8459802 w 8459802"/>
              <a:gd name="connsiteY19" fmla="*/ 4438966 h 5326780"/>
              <a:gd name="connsiteX20" fmla="*/ 7571988 w 8459802"/>
              <a:gd name="connsiteY20" fmla="*/ 5326780 h 5326780"/>
              <a:gd name="connsiteX21" fmla="*/ 7081815 w 8459802"/>
              <a:gd name="connsiteY21" fmla="*/ 5326780 h 5326780"/>
              <a:gd name="connsiteX22" fmla="*/ 6591642 w 8459802"/>
              <a:gd name="connsiteY22" fmla="*/ 5326780 h 5326780"/>
              <a:gd name="connsiteX23" fmla="*/ 5900945 w 8459802"/>
              <a:gd name="connsiteY23" fmla="*/ 5326780 h 5326780"/>
              <a:gd name="connsiteX24" fmla="*/ 5544455 w 8459802"/>
              <a:gd name="connsiteY24" fmla="*/ 5326780 h 5326780"/>
              <a:gd name="connsiteX25" fmla="*/ 5121124 w 8459802"/>
              <a:gd name="connsiteY25" fmla="*/ 5326780 h 5326780"/>
              <a:gd name="connsiteX26" fmla="*/ 4564110 w 8459802"/>
              <a:gd name="connsiteY26" fmla="*/ 5326780 h 5326780"/>
              <a:gd name="connsiteX27" fmla="*/ 3873412 w 8459802"/>
              <a:gd name="connsiteY27" fmla="*/ 5326780 h 5326780"/>
              <a:gd name="connsiteX28" fmla="*/ 3383239 w 8459802"/>
              <a:gd name="connsiteY28" fmla="*/ 5326780 h 5326780"/>
              <a:gd name="connsiteX29" fmla="*/ 2692541 w 8459802"/>
              <a:gd name="connsiteY29" fmla="*/ 5326780 h 5326780"/>
              <a:gd name="connsiteX30" fmla="*/ 2202368 w 8459802"/>
              <a:gd name="connsiteY30" fmla="*/ 5326780 h 5326780"/>
              <a:gd name="connsiteX31" fmla="*/ 1645354 w 8459802"/>
              <a:gd name="connsiteY31" fmla="*/ 5326780 h 5326780"/>
              <a:gd name="connsiteX32" fmla="*/ 887814 w 8459802"/>
              <a:gd name="connsiteY32" fmla="*/ 5326780 h 5326780"/>
              <a:gd name="connsiteX33" fmla="*/ 0 w 8459802"/>
              <a:gd name="connsiteY33" fmla="*/ 4438966 h 5326780"/>
              <a:gd name="connsiteX34" fmla="*/ 0 w 8459802"/>
              <a:gd name="connsiteY34" fmla="*/ 3953642 h 5326780"/>
              <a:gd name="connsiteX35" fmla="*/ 0 w 8459802"/>
              <a:gd name="connsiteY35" fmla="*/ 3432806 h 5326780"/>
              <a:gd name="connsiteX36" fmla="*/ 0 w 8459802"/>
              <a:gd name="connsiteY36" fmla="*/ 2805436 h 5326780"/>
              <a:gd name="connsiteX37" fmla="*/ 0 w 8459802"/>
              <a:gd name="connsiteY37" fmla="*/ 2142554 h 5326780"/>
              <a:gd name="connsiteX38" fmla="*/ 0 w 8459802"/>
              <a:gd name="connsiteY38" fmla="*/ 1586207 h 5326780"/>
              <a:gd name="connsiteX39" fmla="*/ 0 w 8459802"/>
              <a:gd name="connsiteY39" fmla="*/ 887814 h 532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59802" h="5326780" fill="none" extrusionOk="0">
                <a:moveTo>
                  <a:pt x="0" y="887814"/>
                </a:moveTo>
                <a:cubicBezTo>
                  <a:pt x="-20119" y="347317"/>
                  <a:pt x="408254" y="32938"/>
                  <a:pt x="887814" y="0"/>
                </a:cubicBezTo>
                <a:cubicBezTo>
                  <a:pt x="1099384" y="-50456"/>
                  <a:pt x="1174596" y="5879"/>
                  <a:pt x="1311145" y="0"/>
                </a:cubicBezTo>
                <a:cubicBezTo>
                  <a:pt x="1447694" y="-5879"/>
                  <a:pt x="1673145" y="80422"/>
                  <a:pt x="2001843" y="0"/>
                </a:cubicBezTo>
                <a:cubicBezTo>
                  <a:pt x="2330541" y="-80422"/>
                  <a:pt x="2270687" y="20367"/>
                  <a:pt x="2492016" y="0"/>
                </a:cubicBezTo>
                <a:cubicBezTo>
                  <a:pt x="2713345" y="-20367"/>
                  <a:pt x="2760059" y="13092"/>
                  <a:pt x="2915347" y="0"/>
                </a:cubicBezTo>
                <a:cubicBezTo>
                  <a:pt x="3070635" y="-13092"/>
                  <a:pt x="3359095" y="65110"/>
                  <a:pt x="3539203" y="0"/>
                </a:cubicBezTo>
                <a:cubicBezTo>
                  <a:pt x="3719311" y="-65110"/>
                  <a:pt x="3972034" y="48574"/>
                  <a:pt x="4096218" y="0"/>
                </a:cubicBezTo>
                <a:cubicBezTo>
                  <a:pt x="4220403" y="-48574"/>
                  <a:pt x="4601450" y="82337"/>
                  <a:pt x="4786915" y="0"/>
                </a:cubicBezTo>
                <a:cubicBezTo>
                  <a:pt x="4972380" y="-82337"/>
                  <a:pt x="5273457" y="15605"/>
                  <a:pt x="5410772" y="0"/>
                </a:cubicBezTo>
                <a:cubicBezTo>
                  <a:pt x="5548087" y="-15605"/>
                  <a:pt x="5777027" y="5887"/>
                  <a:pt x="5967786" y="0"/>
                </a:cubicBezTo>
                <a:cubicBezTo>
                  <a:pt x="6158545" y="-5887"/>
                  <a:pt x="6302525" y="16256"/>
                  <a:pt x="6457959" y="0"/>
                </a:cubicBezTo>
                <a:cubicBezTo>
                  <a:pt x="6613393" y="-16256"/>
                  <a:pt x="7217821" y="38299"/>
                  <a:pt x="7571988" y="0"/>
                </a:cubicBezTo>
                <a:cubicBezTo>
                  <a:pt x="8043904" y="4259"/>
                  <a:pt x="8387557" y="478324"/>
                  <a:pt x="8459802" y="887814"/>
                </a:cubicBezTo>
                <a:cubicBezTo>
                  <a:pt x="8508458" y="1001786"/>
                  <a:pt x="8454374" y="1219026"/>
                  <a:pt x="8459802" y="1373138"/>
                </a:cubicBezTo>
                <a:cubicBezTo>
                  <a:pt x="8465230" y="1527250"/>
                  <a:pt x="8405812" y="1871588"/>
                  <a:pt x="8459802" y="2036020"/>
                </a:cubicBezTo>
                <a:cubicBezTo>
                  <a:pt x="8513792" y="2200452"/>
                  <a:pt x="8429457" y="2278892"/>
                  <a:pt x="8459802" y="2521344"/>
                </a:cubicBezTo>
                <a:cubicBezTo>
                  <a:pt x="8490147" y="2763796"/>
                  <a:pt x="8406155" y="2808540"/>
                  <a:pt x="8459802" y="3042180"/>
                </a:cubicBezTo>
                <a:cubicBezTo>
                  <a:pt x="8513449" y="3275820"/>
                  <a:pt x="8428214" y="3367263"/>
                  <a:pt x="8459802" y="3527504"/>
                </a:cubicBezTo>
                <a:cubicBezTo>
                  <a:pt x="8491390" y="3687745"/>
                  <a:pt x="8430032" y="4129950"/>
                  <a:pt x="8459802" y="4438966"/>
                </a:cubicBezTo>
                <a:cubicBezTo>
                  <a:pt x="8500508" y="4901675"/>
                  <a:pt x="8126632" y="5436346"/>
                  <a:pt x="7571988" y="5326780"/>
                </a:cubicBezTo>
                <a:cubicBezTo>
                  <a:pt x="7343632" y="5348697"/>
                  <a:pt x="7209005" y="5301113"/>
                  <a:pt x="7081815" y="5326780"/>
                </a:cubicBezTo>
                <a:cubicBezTo>
                  <a:pt x="6954625" y="5352447"/>
                  <a:pt x="6716491" y="5292307"/>
                  <a:pt x="6591642" y="5326780"/>
                </a:cubicBezTo>
                <a:cubicBezTo>
                  <a:pt x="6466793" y="5361253"/>
                  <a:pt x="6235539" y="5277505"/>
                  <a:pt x="5900945" y="5326780"/>
                </a:cubicBezTo>
                <a:cubicBezTo>
                  <a:pt x="5566351" y="5376055"/>
                  <a:pt x="5649941" y="5325859"/>
                  <a:pt x="5544455" y="5326780"/>
                </a:cubicBezTo>
                <a:cubicBezTo>
                  <a:pt x="5438969" y="5327701"/>
                  <a:pt x="5315210" y="5306379"/>
                  <a:pt x="5121124" y="5326780"/>
                </a:cubicBezTo>
                <a:cubicBezTo>
                  <a:pt x="4927038" y="5347181"/>
                  <a:pt x="4782083" y="5315667"/>
                  <a:pt x="4564110" y="5326780"/>
                </a:cubicBezTo>
                <a:cubicBezTo>
                  <a:pt x="4346137" y="5337893"/>
                  <a:pt x="4067760" y="5317563"/>
                  <a:pt x="3873412" y="5326780"/>
                </a:cubicBezTo>
                <a:cubicBezTo>
                  <a:pt x="3679064" y="5335997"/>
                  <a:pt x="3532169" y="5271260"/>
                  <a:pt x="3383239" y="5326780"/>
                </a:cubicBezTo>
                <a:cubicBezTo>
                  <a:pt x="3234309" y="5382300"/>
                  <a:pt x="2947435" y="5296461"/>
                  <a:pt x="2692541" y="5326780"/>
                </a:cubicBezTo>
                <a:cubicBezTo>
                  <a:pt x="2437647" y="5357099"/>
                  <a:pt x="2424332" y="5303571"/>
                  <a:pt x="2202368" y="5326780"/>
                </a:cubicBezTo>
                <a:cubicBezTo>
                  <a:pt x="1980404" y="5349989"/>
                  <a:pt x="1833680" y="5271537"/>
                  <a:pt x="1645354" y="5326780"/>
                </a:cubicBezTo>
                <a:cubicBezTo>
                  <a:pt x="1457028" y="5382023"/>
                  <a:pt x="1175013" y="5251608"/>
                  <a:pt x="887814" y="5326780"/>
                </a:cubicBezTo>
                <a:cubicBezTo>
                  <a:pt x="316666" y="5246891"/>
                  <a:pt x="-7742" y="4877859"/>
                  <a:pt x="0" y="4438966"/>
                </a:cubicBezTo>
                <a:cubicBezTo>
                  <a:pt x="-1540" y="4216963"/>
                  <a:pt x="22946" y="4122943"/>
                  <a:pt x="0" y="3953642"/>
                </a:cubicBezTo>
                <a:cubicBezTo>
                  <a:pt x="-22946" y="3784341"/>
                  <a:pt x="51170" y="3562334"/>
                  <a:pt x="0" y="3432806"/>
                </a:cubicBezTo>
                <a:cubicBezTo>
                  <a:pt x="-51170" y="3303278"/>
                  <a:pt x="71517" y="2999590"/>
                  <a:pt x="0" y="2805436"/>
                </a:cubicBezTo>
                <a:cubicBezTo>
                  <a:pt x="-71517" y="2611282"/>
                  <a:pt x="781" y="2366199"/>
                  <a:pt x="0" y="2142554"/>
                </a:cubicBezTo>
                <a:cubicBezTo>
                  <a:pt x="-781" y="1918909"/>
                  <a:pt x="37915" y="1739629"/>
                  <a:pt x="0" y="1586207"/>
                </a:cubicBezTo>
                <a:cubicBezTo>
                  <a:pt x="-37915" y="1432785"/>
                  <a:pt x="73178" y="1214735"/>
                  <a:pt x="0" y="887814"/>
                </a:cubicBezTo>
                <a:close/>
              </a:path>
              <a:path w="8459802" h="5326780" stroke="0" extrusionOk="0">
                <a:moveTo>
                  <a:pt x="0" y="887814"/>
                </a:moveTo>
                <a:cubicBezTo>
                  <a:pt x="-87631" y="390709"/>
                  <a:pt x="436949" y="25272"/>
                  <a:pt x="887814" y="0"/>
                </a:cubicBezTo>
                <a:cubicBezTo>
                  <a:pt x="988705" y="-886"/>
                  <a:pt x="1120738" y="40483"/>
                  <a:pt x="1311145" y="0"/>
                </a:cubicBezTo>
                <a:cubicBezTo>
                  <a:pt x="1501552" y="-40483"/>
                  <a:pt x="1542369" y="20264"/>
                  <a:pt x="1667634" y="0"/>
                </a:cubicBezTo>
                <a:cubicBezTo>
                  <a:pt x="1792899" y="-20264"/>
                  <a:pt x="1991728" y="37436"/>
                  <a:pt x="2090965" y="0"/>
                </a:cubicBezTo>
                <a:cubicBezTo>
                  <a:pt x="2190202" y="-37436"/>
                  <a:pt x="2524464" y="30656"/>
                  <a:pt x="2781663" y="0"/>
                </a:cubicBezTo>
                <a:cubicBezTo>
                  <a:pt x="3038862" y="-30656"/>
                  <a:pt x="3025028" y="21851"/>
                  <a:pt x="3204994" y="0"/>
                </a:cubicBezTo>
                <a:cubicBezTo>
                  <a:pt x="3384960" y="-21851"/>
                  <a:pt x="3496475" y="8741"/>
                  <a:pt x="3762009" y="0"/>
                </a:cubicBezTo>
                <a:cubicBezTo>
                  <a:pt x="4027544" y="-8741"/>
                  <a:pt x="4156187" y="71965"/>
                  <a:pt x="4385865" y="0"/>
                </a:cubicBezTo>
                <a:cubicBezTo>
                  <a:pt x="4615543" y="-71965"/>
                  <a:pt x="4704122" y="47004"/>
                  <a:pt x="5009721" y="0"/>
                </a:cubicBezTo>
                <a:cubicBezTo>
                  <a:pt x="5315320" y="-47004"/>
                  <a:pt x="5382057" y="49730"/>
                  <a:pt x="5633578" y="0"/>
                </a:cubicBezTo>
                <a:cubicBezTo>
                  <a:pt x="5885099" y="-49730"/>
                  <a:pt x="5902103" y="16454"/>
                  <a:pt x="5990067" y="0"/>
                </a:cubicBezTo>
                <a:cubicBezTo>
                  <a:pt x="6078031" y="-16454"/>
                  <a:pt x="6431464" y="21399"/>
                  <a:pt x="6547081" y="0"/>
                </a:cubicBezTo>
                <a:cubicBezTo>
                  <a:pt x="6662698" y="-21399"/>
                  <a:pt x="7328472" y="43002"/>
                  <a:pt x="7571988" y="0"/>
                </a:cubicBezTo>
                <a:cubicBezTo>
                  <a:pt x="8055227" y="37072"/>
                  <a:pt x="8475267" y="408107"/>
                  <a:pt x="8459802" y="887814"/>
                </a:cubicBezTo>
                <a:cubicBezTo>
                  <a:pt x="8510652" y="1128040"/>
                  <a:pt x="8429670" y="1184773"/>
                  <a:pt x="8459802" y="1444161"/>
                </a:cubicBezTo>
                <a:cubicBezTo>
                  <a:pt x="8489934" y="1703549"/>
                  <a:pt x="8428899" y="1793676"/>
                  <a:pt x="8459802" y="2071531"/>
                </a:cubicBezTo>
                <a:cubicBezTo>
                  <a:pt x="8490705" y="2349386"/>
                  <a:pt x="8410301" y="2518929"/>
                  <a:pt x="8459802" y="2698902"/>
                </a:cubicBezTo>
                <a:cubicBezTo>
                  <a:pt x="8509303" y="2878875"/>
                  <a:pt x="8441206" y="3059008"/>
                  <a:pt x="8459802" y="3219737"/>
                </a:cubicBezTo>
                <a:cubicBezTo>
                  <a:pt x="8478398" y="3380467"/>
                  <a:pt x="8434368" y="3632194"/>
                  <a:pt x="8459802" y="3882619"/>
                </a:cubicBezTo>
                <a:cubicBezTo>
                  <a:pt x="8485236" y="4133044"/>
                  <a:pt x="8451325" y="4210813"/>
                  <a:pt x="8459802" y="4438966"/>
                </a:cubicBezTo>
                <a:cubicBezTo>
                  <a:pt x="8450655" y="5042712"/>
                  <a:pt x="8067823" y="5338454"/>
                  <a:pt x="7571988" y="5326780"/>
                </a:cubicBezTo>
                <a:cubicBezTo>
                  <a:pt x="7474577" y="5369841"/>
                  <a:pt x="7302570" y="5324714"/>
                  <a:pt x="7148657" y="5326780"/>
                </a:cubicBezTo>
                <a:cubicBezTo>
                  <a:pt x="6994744" y="5328846"/>
                  <a:pt x="6914680" y="5283233"/>
                  <a:pt x="6725326" y="5326780"/>
                </a:cubicBezTo>
                <a:cubicBezTo>
                  <a:pt x="6535972" y="5370327"/>
                  <a:pt x="6440554" y="5293503"/>
                  <a:pt x="6235153" y="5326780"/>
                </a:cubicBezTo>
                <a:cubicBezTo>
                  <a:pt x="6029752" y="5360057"/>
                  <a:pt x="5914442" y="5283730"/>
                  <a:pt x="5811822" y="5326780"/>
                </a:cubicBezTo>
                <a:cubicBezTo>
                  <a:pt x="5709202" y="5369830"/>
                  <a:pt x="5486569" y="5324611"/>
                  <a:pt x="5388491" y="5326780"/>
                </a:cubicBezTo>
                <a:cubicBezTo>
                  <a:pt x="5290413" y="5328949"/>
                  <a:pt x="5098858" y="5300873"/>
                  <a:pt x="4965160" y="5326780"/>
                </a:cubicBezTo>
                <a:cubicBezTo>
                  <a:pt x="4831462" y="5352687"/>
                  <a:pt x="4522816" y="5269481"/>
                  <a:pt x="4274462" y="5326780"/>
                </a:cubicBezTo>
                <a:cubicBezTo>
                  <a:pt x="4026108" y="5384079"/>
                  <a:pt x="4085059" y="5291430"/>
                  <a:pt x="3917973" y="5326780"/>
                </a:cubicBezTo>
                <a:cubicBezTo>
                  <a:pt x="3750887" y="5362130"/>
                  <a:pt x="3537546" y="5296877"/>
                  <a:pt x="3360958" y="5326780"/>
                </a:cubicBezTo>
                <a:cubicBezTo>
                  <a:pt x="3184371" y="5356683"/>
                  <a:pt x="3178724" y="5315877"/>
                  <a:pt x="3004469" y="5326780"/>
                </a:cubicBezTo>
                <a:cubicBezTo>
                  <a:pt x="2830214" y="5337683"/>
                  <a:pt x="2791296" y="5317494"/>
                  <a:pt x="2581138" y="5326780"/>
                </a:cubicBezTo>
                <a:cubicBezTo>
                  <a:pt x="2370980" y="5336066"/>
                  <a:pt x="2332286" y="5303386"/>
                  <a:pt x="2090965" y="5326780"/>
                </a:cubicBezTo>
                <a:cubicBezTo>
                  <a:pt x="1849644" y="5350174"/>
                  <a:pt x="1666226" y="5275954"/>
                  <a:pt x="1533951" y="5326780"/>
                </a:cubicBezTo>
                <a:cubicBezTo>
                  <a:pt x="1401676" y="5377606"/>
                  <a:pt x="1205823" y="5274933"/>
                  <a:pt x="887814" y="5326780"/>
                </a:cubicBezTo>
                <a:cubicBezTo>
                  <a:pt x="398649" y="5219346"/>
                  <a:pt x="5238" y="4976212"/>
                  <a:pt x="0" y="4438966"/>
                </a:cubicBezTo>
                <a:cubicBezTo>
                  <a:pt x="-16033" y="4297070"/>
                  <a:pt x="16607" y="4120436"/>
                  <a:pt x="0" y="3882619"/>
                </a:cubicBezTo>
                <a:cubicBezTo>
                  <a:pt x="-16607" y="3644802"/>
                  <a:pt x="48236" y="3465958"/>
                  <a:pt x="0" y="3326272"/>
                </a:cubicBezTo>
                <a:cubicBezTo>
                  <a:pt x="-48236" y="3186586"/>
                  <a:pt x="9194" y="2919867"/>
                  <a:pt x="0" y="2698902"/>
                </a:cubicBezTo>
                <a:cubicBezTo>
                  <a:pt x="-9194" y="2477937"/>
                  <a:pt x="37377" y="2341628"/>
                  <a:pt x="0" y="2107043"/>
                </a:cubicBezTo>
                <a:cubicBezTo>
                  <a:pt x="-37377" y="1872458"/>
                  <a:pt x="40870" y="1802703"/>
                  <a:pt x="0" y="1550696"/>
                </a:cubicBezTo>
                <a:cubicBezTo>
                  <a:pt x="-40870" y="1298689"/>
                  <a:pt x="79321" y="1173945"/>
                  <a:pt x="0" y="887814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3" name="矩形: 圆角 12"/>
          <p:cNvSpPr/>
          <p:nvPr/>
        </p:nvSpPr>
        <p:spPr bwMode="auto">
          <a:xfrm>
            <a:off x="2757984" y="3796680"/>
            <a:ext cx="7632848" cy="4512138"/>
          </a:xfrm>
          <a:custGeom>
            <a:avLst/>
            <a:gdLst>
              <a:gd name="connsiteX0" fmla="*/ 0 w 7632848"/>
              <a:gd name="connsiteY0" fmla="*/ 752038 h 4512138"/>
              <a:gd name="connsiteX1" fmla="*/ 752038 w 7632848"/>
              <a:gd name="connsiteY1" fmla="*/ 0 h 4512138"/>
              <a:gd name="connsiteX2" fmla="*/ 1309199 w 7632848"/>
              <a:gd name="connsiteY2" fmla="*/ 0 h 4512138"/>
              <a:gd name="connsiteX3" fmla="*/ 1805072 w 7632848"/>
              <a:gd name="connsiteY3" fmla="*/ 0 h 4512138"/>
              <a:gd name="connsiteX4" fmla="*/ 2362234 w 7632848"/>
              <a:gd name="connsiteY4" fmla="*/ 0 h 4512138"/>
              <a:gd name="connsiteX5" fmla="*/ 3041970 w 7632848"/>
              <a:gd name="connsiteY5" fmla="*/ 0 h 4512138"/>
              <a:gd name="connsiteX6" fmla="*/ 3537843 w 7632848"/>
              <a:gd name="connsiteY6" fmla="*/ 0 h 4512138"/>
              <a:gd name="connsiteX7" fmla="*/ 3972429 w 7632848"/>
              <a:gd name="connsiteY7" fmla="*/ 0 h 4512138"/>
              <a:gd name="connsiteX8" fmla="*/ 4590878 w 7632848"/>
              <a:gd name="connsiteY8" fmla="*/ 0 h 4512138"/>
              <a:gd name="connsiteX9" fmla="*/ 5148039 w 7632848"/>
              <a:gd name="connsiteY9" fmla="*/ 0 h 4512138"/>
              <a:gd name="connsiteX10" fmla="*/ 5827776 w 7632848"/>
              <a:gd name="connsiteY10" fmla="*/ 0 h 4512138"/>
              <a:gd name="connsiteX11" fmla="*/ 6880810 w 7632848"/>
              <a:gd name="connsiteY11" fmla="*/ 0 h 4512138"/>
              <a:gd name="connsiteX12" fmla="*/ 7632848 w 7632848"/>
              <a:gd name="connsiteY12" fmla="*/ 752038 h 4512138"/>
              <a:gd name="connsiteX13" fmla="*/ 7632848 w 7632848"/>
              <a:gd name="connsiteY13" fmla="*/ 1223301 h 4512138"/>
              <a:gd name="connsiteX14" fmla="*/ 7632848 w 7632848"/>
              <a:gd name="connsiteY14" fmla="*/ 1754725 h 4512138"/>
              <a:gd name="connsiteX15" fmla="*/ 7632848 w 7632848"/>
              <a:gd name="connsiteY15" fmla="*/ 2316230 h 4512138"/>
              <a:gd name="connsiteX16" fmla="*/ 7632848 w 7632848"/>
              <a:gd name="connsiteY16" fmla="*/ 2847655 h 4512138"/>
              <a:gd name="connsiteX17" fmla="*/ 7632848 w 7632848"/>
              <a:gd name="connsiteY17" fmla="*/ 3760100 h 4512138"/>
              <a:gd name="connsiteX18" fmla="*/ 6880810 w 7632848"/>
              <a:gd name="connsiteY18" fmla="*/ 4512138 h 4512138"/>
              <a:gd name="connsiteX19" fmla="*/ 6262361 w 7632848"/>
              <a:gd name="connsiteY19" fmla="*/ 4512138 h 4512138"/>
              <a:gd name="connsiteX20" fmla="*/ 5766488 w 7632848"/>
              <a:gd name="connsiteY20" fmla="*/ 4512138 h 4512138"/>
              <a:gd name="connsiteX21" fmla="*/ 5331902 w 7632848"/>
              <a:gd name="connsiteY21" fmla="*/ 4512138 h 4512138"/>
              <a:gd name="connsiteX22" fmla="*/ 4774741 w 7632848"/>
              <a:gd name="connsiteY22" fmla="*/ 4512138 h 4512138"/>
              <a:gd name="connsiteX23" fmla="*/ 4401443 w 7632848"/>
              <a:gd name="connsiteY23" fmla="*/ 4512138 h 4512138"/>
              <a:gd name="connsiteX24" fmla="*/ 3905570 w 7632848"/>
              <a:gd name="connsiteY24" fmla="*/ 4512138 h 4512138"/>
              <a:gd name="connsiteX25" fmla="*/ 3225833 w 7632848"/>
              <a:gd name="connsiteY25" fmla="*/ 4512138 h 4512138"/>
              <a:gd name="connsiteX26" fmla="*/ 2852535 w 7632848"/>
              <a:gd name="connsiteY26" fmla="*/ 4512138 h 4512138"/>
              <a:gd name="connsiteX27" fmla="*/ 2417950 w 7632848"/>
              <a:gd name="connsiteY27" fmla="*/ 4512138 h 4512138"/>
              <a:gd name="connsiteX28" fmla="*/ 1860789 w 7632848"/>
              <a:gd name="connsiteY28" fmla="*/ 4512138 h 4512138"/>
              <a:gd name="connsiteX29" fmla="*/ 752038 w 7632848"/>
              <a:gd name="connsiteY29" fmla="*/ 4512138 h 4512138"/>
              <a:gd name="connsiteX30" fmla="*/ 0 w 7632848"/>
              <a:gd name="connsiteY30" fmla="*/ 3760100 h 4512138"/>
              <a:gd name="connsiteX31" fmla="*/ 0 w 7632848"/>
              <a:gd name="connsiteY31" fmla="*/ 3318918 h 4512138"/>
              <a:gd name="connsiteX32" fmla="*/ 0 w 7632848"/>
              <a:gd name="connsiteY32" fmla="*/ 2817574 h 4512138"/>
              <a:gd name="connsiteX33" fmla="*/ 0 w 7632848"/>
              <a:gd name="connsiteY33" fmla="*/ 2256069 h 4512138"/>
              <a:gd name="connsiteX34" fmla="*/ 0 w 7632848"/>
              <a:gd name="connsiteY34" fmla="*/ 1724645 h 4512138"/>
              <a:gd name="connsiteX35" fmla="*/ 0 w 7632848"/>
              <a:gd name="connsiteY35" fmla="*/ 1223301 h 4512138"/>
              <a:gd name="connsiteX36" fmla="*/ 0 w 7632848"/>
              <a:gd name="connsiteY36" fmla="*/ 752038 h 451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32848" h="4512138" fill="none" extrusionOk="0">
                <a:moveTo>
                  <a:pt x="0" y="752038"/>
                </a:moveTo>
                <a:cubicBezTo>
                  <a:pt x="-14620" y="319461"/>
                  <a:pt x="326326" y="13464"/>
                  <a:pt x="752038" y="0"/>
                </a:cubicBezTo>
                <a:cubicBezTo>
                  <a:pt x="990018" y="-66838"/>
                  <a:pt x="1176982" y="29772"/>
                  <a:pt x="1309199" y="0"/>
                </a:cubicBezTo>
                <a:cubicBezTo>
                  <a:pt x="1441416" y="-29772"/>
                  <a:pt x="1662877" y="49889"/>
                  <a:pt x="1805072" y="0"/>
                </a:cubicBezTo>
                <a:cubicBezTo>
                  <a:pt x="1947267" y="-49889"/>
                  <a:pt x="2190402" y="51598"/>
                  <a:pt x="2362234" y="0"/>
                </a:cubicBezTo>
                <a:cubicBezTo>
                  <a:pt x="2534066" y="-51598"/>
                  <a:pt x="2814979" y="40700"/>
                  <a:pt x="3041970" y="0"/>
                </a:cubicBezTo>
                <a:cubicBezTo>
                  <a:pt x="3268961" y="-40700"/>
                  <a:pt x="3415874" y="15531"/>
                  <a:pt x="3537843" y="0"/>
                </a:cubicBezTo>
                <a:cubicBezTo>
                  <a:pt x="3659812" y="-15531"/>
                  <a:pt x="3774393" y="22216"/>
                  <a:pt x="3972429" y="0"/>
                </a:cubicBezTo>
                <a:cubicBezTo>
                  <a:pt x="4170465" y="-22216"/>
                  <a:pt x="4421958" y="62401"/>
                  <a:pt x="4590878" y="0"/>
                </a:cubicBezTo>
                <a:cubicBezTo>
                  <a:pt x="4759798" y="-62401"/>
                  <a:pt x="4892591" y="21874"/>
                  <a:pt x="5148039" y="0"/>
                </a:cubicBezTo>
                <a:cubicBezTo>
                  <a:pt x="5403487" y="-21874"/>
                  <a:pt x="5550109" y="21526"/>
                  <a:pt x="5827776" y="0"/>
                </a:cubicBezTo>
                <a:cubicBezTo>
                  <a:pt x="6105443" y="-21526"/>
                  <a:pt x="6498116" y="85519"/>
                  <a:pt x="6880810" y="0"/>
                </a:cubicBezTo>
                <a:cubicBezTo>
                  <a:pt x="7392840" y="-54499"/>
                  <a:pt x="7659975" y="350910"/>
                  <a:pt x="7632848" y="752038"/>
                </a:cubicBezTo>
                <a:cubicBezTo>
                  <a:pt x="7672228" y="901610"/>
                  <a:pt x="7613143" y="1062479"/>
                  <a:pt x="7632848" y="1223301"/>
                </a:cubicBezTo>
                <a:cubicBezTo>
                  <a:pt x="7652553" y="1384123"/>
                  <a:pt x="7611402" y="1504287"/>
                  <a:pt x="7632848" y="1754725"/>
                </a:cubicBezTo>
                <a:cubicBezTo>
                  <a:pt x="7654294" y="2005163"/>
                  <a:pt x="7624873" y="2126314"/>
                  <a:pt x="7632848" y="2316230"/>
                </a:cubicBezTo>
                <a:cubicBezTo>
                  <a:pt x="7640823" y="2506147"/>
                  <a:pt x="7583389" y="2727763"/>
                  <a:pt x="7632848" y="2847655"/>
                </a:cubicBezTo>
                <a:cubicBezTo>
                  <a:pt x="7682307" y="2967548"/>
                  <a:pt x="7537764" y="3497567"/>
                  <a:pt x="7632848" y="3760100"/>
                </a:cubicBezTo>
                <a:cubicBezTo>
                  <a:pt x="7638427" y="4189898"/>
                  <a:pt x="7237266" y="4505569"/>
                  <a:pt x="6880810" y="4512138"/>
                </a:cubicBezTo>
                <a:cubicBezTo>
                  <a:pt x="6662217" y="4585355"/>
                  <a:pt x="6554740" y="4484228"/>
                  <a:pt x="6262361" y="4512138"/>
                </a:cubicBezTo>
                <a:cubicBezTo>
                  <a:pt x="5969982" y="4540048"/>
                  <a:pt x="5940300" y="4466191"/>
                  <a:pt x="5766488" y="4512138"/>
                </a:cubicBezTo>
                <a:cubicBezTo>
                  <a:pt x="5592676" y="4558085"/>
                  <a:pt x="5484315" y="4468891"/>
                  <a:pt x="5331902" y="4512138"/>
                </a:cubicBezTo>
                <a:cubicBezTo>
                  <a:pt x="5179489" y="4555385"/>
                  <a:pt x="4954503" y="4449859"/>
                  <a:pt x="4774741" y="4512138"/>
                </a:cubicBezTo>
                <a:cubicBezTo>
                  <a:pt x="4594979" y="4574417"/>
                  <a:pt x="4546333" y="4503776"/>
                  <a:pt x="4401443" y="4512138"/>
                </a:cubicBezTo>
                <a:cubicBezTo>
                  <a:pt x="4256553" y="4520500"/>
                  <a:pt x="4047106" y="4500917"/>
                  <a:pt x="3905570" y="4512138"/>
                </a:cubicBezTo>
                <a:cubicBezTo>
                  <a:pt x="3764034" y="4523359"/>
                  <a:pt x="3517047" y="4492211"/>
                  <a:pt x="3225833" y="4512138"/>
                </a:cubicBezTo>
                <a:cubicBezTo>
                  <a:pt x="2934619" y="4532065"/>
                  <a:pt x="3010799" y="4511956"/>
                  <a:pt x="2852535" y="4512138"/>
                </a:cubicBezTo>
                <a:cubicBezTo>
                  <a:pt x="2694271" y="4512320"/>
                  <a:pt x="2541730" y="4469973"/>
                  <a:pt x="2417950" y="4512138"/>
                </a:cubicBezTo>
                <a:cubicBezTo>
                  <a:pt x="2294170" y="4554303"/>
                  <a:pt x="2071111" y="4468103"/>
                  <a:pt x="1860789" y="4512138"/>
                </a:cubicBezTo>
                <a:cubicBezTo>
                  <a:pt x="1650467" y="4556173"/>
                  <a:pt x="1293603" y="4502129"/>
                  <a:pt x="752038" y="4512138"/>
                </a:cubicBezTo>
                <a:cubicBezTo>
                  <a:pt x="277174" y="4446558"/>
                  <a:pt x="-106825" y="4143563"/>
                  <a:pt x="0" y="3760100"/>
                </a:cubicBezTo>
                <a:cubicBezTo>
                  <a:pt x="-16109" y="3583533"/>
                  <a:pt x="19513" y="3424987"/>
                  <a:pt x="0" y="3318918"/>
                </a:cubicBezTo>
                <a:cubicBezTo>
                  <a:pt x="-19513" y="3212849"/>
                  <a:pt x="11395" y="3048281"/>
                  <a:pt x="0" y="2817574"/>
                </a:cubicBezTo>
                <a:cubicBezTo>
                  <a:pt x="-11395" y="2586867"/>
                  <a:pt x="1269" y="2405229"/>
                  <a:pt x="0" y="2256069"/>
                </a:cubicBezTo>
                <a:cubicBezTo>
                  <a:pt x="-1269" y="2106909"/>
                  <a:pt x="43438" y="1940244"/>
                  <a:pt x="0" y="1724645"/>
                </a:cubicBezTo>
                <a:cubicBezTo>
                  <a:pt x="-43438" y="1509046"/>
                  <a:pt x="18716" y="1374890"/>
                  <a:pt x="0" y="1223301"/>
                </a:cubicBezTo>
                <a:cubicBezTo>
                  <a:pt x="-18716" y="1071712"/>
                  <a:pt x="38424" y="961140"/>
                  <a:pt x="0" y="752038"/>
                </a:cubicBezTo>
                <a:close/>
              </a:path>
              <a:path w="7632848" h="4512138" stroke="0" extrusionOk="0">
                <a:moveTo>
                  <a:pt x="0" y="752038"/>
                </a:moveTo>
                <a:cubicBezTo>
                  <a:pt x="-53426" y="332566"/>
                  <a:pt x="414784" y="50008"/>
                  <a:pt x="752038" y="0"/>
                </a:cubicBezTo>
                <a:cubicBezTo>
                  <a:pt x="969216" y="-31819"/>
                  <a:pt x="986541" y="25219"/>
                  <a:pt x="1186624" y="0"/>
                </a:cubicBezTo>
                <a:cubicBezTo>
                  <a:pt x="1386707" y="-25219"/>
                  <a:pt x="1468109" y="20920"/>
                  <a:pt x="1559922" y="0"/>
                </a:cubicBezTo>
                <a:cubicBezTo>
                  <a:pt x="1651735" y="-20920"/>
                  <a:pt x="1846618" y="51570"/>
                  <a:pt x="1994507" y="0"/>
                </a:cubicBezTo>
                <a:cubicBezTo>
                  <a:pt x="2142396" y="-51570"/>
                  <a:pt x="2419058" y="17867"/>
                  <a:pt x="2674244" y="0"/>
                </a:cubicBezTo>
                <a:cubicBezTo>
                  <a:pt x="2929430" y="-17867"/>
                  <a:pt x="3002708" y="45451"/>
                  <a:pt x="3108829" y="0"/>
                </a:cubicBezTo>
                <a:cubicBezTo>
                  <a:pt x="3214951" y="-45451"/>
                  <a:pt x="3510090" y="50799"/>
                  <a:pt x="3665991" y="0"/>
                </a:cubicBezTo>
                <a:cubicBezTo>
                  <a:pt x="3821892" y="-50799"/>
                  <a:pt x="4055903" y="41568"/>
                  <a:pt x="4284439" y="0"/>
                </a:cubicBezTo>
                <a:cubicBezTo>
                  <a:pt x="4512975" y="-41568"/>
                  <a:pt x="4726398" y="59643"/>
                  <a:pt x="4902888" y="0"/>
                </a:cubicBezTo>
                <a:cubicBezTo>
                  <a:pt x="5079378" y="-59643"/>
                  <a:pt x="5363632" y="19413"/>
                  <a:pt x="5521337" y="0"/>
                </a:cubicBezTo>
                <a:cubicBezTo>
                  <a:pt x="5679042" y="-19413"/>
                  <a:pt x="5723785" y="11257"/>
                  <a:pt x="5894635" y="0"/>
                </a:cubicBezTo>
                <a:cubicBezTo>
                  <a:pt x="6065485" y="-11257"/>
                  <a:pt x="6405034" y="112082"/>
                  <a:pt x="6880810" y="0"/>
                </a:cubicBezTo>
                <a:cubicBezTo>
                  <a:pt x="7249651" y="-91622"/>
                  <a:pt x="7683996" y="435859"/>
                  <a:pt x="7632848" y="752038"/>
                </a:cubicBezTo>
                <a:cubicBezTo>
                  <a:pt x="7678805" y="957447"/>
                  <a:pt x="7607672" y="1023298"/>
                  <a:pt x="7632848" y="1283462"/>
                </a:cubicBezTo>
                <a:cubicBezTo>
                  <a:pt x="7658024" y="1543626"/>
                  <a:pt x="7583978" y="1555987"/>
                  <a:pt x="7632848" y="1694564"/>
                </a:cubicBezTo>
                <a:cubicBezTo>
                  <a:pt x="7681718" y="1833141"/>
                  <a:pt x="7580347" y="1994299"/>
                  <a:pt x="7632848" y="2225988"/>
                </a:cubicBezTo>
                <a:cubicBezTo>
                  <a:pt x="7685349" y="2457677"/>
                  <a:pt x="7627547" y="2627328"/>
                  <a:pt x="7632848" y="2757413"/>
                </a:cubicBezTo>
                <a:cubicBezTo>
                  <a:pt x="7638149" y="2887499"/>
                  <a:pt x="7590176" y="3033359"/>
                  <a:pt x="7632848" y="3198595"/>
                </a:cubicBezTo>
                <a:cubicBezTo>
                  <a:pt x="7675520" y="3363831"/>
                  <a:pt x="7606959" y="3513939"/>
                  <a:pt x="7632848" y="3760100"/>
                </a:cubicBezTo>
                <a:cubicBezTo>
                  <a:pt x="7720854" y="4180927"/>
                  <a:pt x="7329586" y="4593138"/>
                  <a:pt x="6880810" y="4512138"/>
                </a:cubicBezTo>
                <a:cubicBezTo>
                  <a:pt x="6717150" y="4541450"/>
                  <a:pt x="6505753" y="4490247"/>
                  <a:pt x="6384937" y="4512138"/>
                </a:cubicBezTo>
                <a:cubicBezTo>
                  <a:pt x="6264121" y="4534029"/>
                  <a:pt x="6139068" y="4492344"/>
                  <a:pt x="5950351" y="4512138"/>
                </a:cubicBezTo>
                <a:cubicBezTo>
                  <a:pt x="5761634" y="4531932"/>
                  <a:pt x="5678185" y="4486258"/>
                  <a:pt x="5515765" y="4512138"/>
                </a:cubicBezTo>
                <a:cubicBezTo>
                  <a:pt x="5353345" y="4538018"/>
                  <a:pt x="5260889" y="4485935"/>
                  <a:pt x="5019892" y="4512138"/>
                </a:cubicBezTo>
                <a:cubicBezTo>
                  <a:pt x="4778895" y="4538341"/>
                  <a:pt x="4720160" y="4474281"/>
                  <a:pt x="4585306" y="4512138"/>
                </a:cubicBezTo>
                <a:cubicBezTo>
                  <a:pt x="4450452" y="4549995"/>
                  <a:pt x="4253393" y="4472751"/>
                  <a:pt x="4150721" y="4512138"/>
                </a:cubicBezTo>
                <a:cubicBezTo>
                  <a:pt x="4048050" y="4551525"/>
                  <a:pt x="3810900" y="4492687"/>
                  <a:pt x="3716135" y="4512138"/>
                </a:cubicBezTo>
                <a:cubicBezTo>
                  <a:pt x="3621370" y="4531589"/>
                  <a:pt x="3210528" y="4509380"/>
                  <a:pt x="3036398" y="4512138"/>
                </a:cubicBezTo>
                <a:cubicBezTo>
                  <a:pt x="2862268" y="4514896"/>
                  <a:pt x="2841978" y="4507457"/>
                  <a:pt x="2663101" y="4512138"/>
                </a:cubicBezTo>
                <a:cubicBezTo>
                  <a:pt x="2484224" y="4516819"/>
                  <a:pt x="2371629" y="4469390"/>
                  <a:pt x="2105939" y="4512138"/>
                </a:cubicBezTo>
                <a:cubicBezTo>
                  <a:pt x="1840249" y="4554886"/>
                  <a:pt x="1808481" y="4511377"/>
                  <a:pt x="1732642" y="4512138"/>
                </a:cubicBezTo>
                <a:cubicBezTo>
                  <a:pt x="1656803" y="4512899"/>
                  <a:pt x="1423473" y="4505071"/>
                  <a:pt x="1298056" y="4512138"/>
                </a:cubicBezTo>
                <a:cubicBezTo>
                  <a:pt x="1172639" y="4519205"/>
                  <a:pt x="950140" y="4496098"/>
                  <a:pt x="752038" y="4512138"/>
                </a:cubicBezTo>
                <a:cubicBezTo>
                  <a:pt x="411843" y="4426295"/>
                  <a:pt x="4169" y="4066521"/>
                  <a:pt x="0" y="3760100"/>
                </a:cubicBezTo>
                <a:cubicBezTo>
                  <a:pt x="-2654" y="3525865"/>
                  <a:pt x="39557" y="3397661"/>
                  <a:pt x="0" y="3288837"/>
                </a:cubicBezTo>
                <a:cubicBezTo>
                  <a:pt x="-39557" y="3180013"/>
                  <a:pt x="9412" y="3021667"/>
                  <a:pt x="0" y="2847655"/>
                </a:cubicBezTo>
                <a:cubicBezTo>
                  <a:pt x="-9412" y="2673643"/>
                  <a:pt x="27572" y="2552501"/>
                  <a:pt x="0" y="2286150"/>
                </a:cubicBezTo>
                <a:cubicBezTo>
                  <a:pt x="-27572" y="2019799"/>
                  <a:pt x="13768" y="2008942"/>
                  <a:pt x="0" y="1814887"/>
                </a:cubicBezTo>
                <a:cubicBezTo>
                  <a:pt x="-13768" y="1620832"/>
                  <a:pt x="6980" y="1433143"/>
                  <a:pt x="0" y="1283462"/>
                </a:cubicBezTo>
                <a:cubicBezTo>
                  <a:pt x="-6980" y="1133781"/>
                  <a:pt x="152" y="918622"/>
                  <a:pt x="0" y="752038"/>
                </a:cubicBezTo>
                <a:close/>
              </a:path>
            </a:pathLst>
          </a:custGeom>
          <a:solidFill>
            <a:srgbClr val="008000">
              <a:alpha val="67000"/>
            </a:srgbClr>
          </a:solidFill>
          <a:ln w="762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6635" y="4501627"/>
            <a:ext cx="6192688" cy="3056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一 二 三 四 五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六 七 八 九 十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37904" y="1505198"/>
            <a:ext cx="10235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数字复习</a:t>
            </a:r>
            <a:r>
              <a:rPr lang="en-US" altLang="zh-CN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-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韵律数字 </a:t>
            </a:r>
            <a:r>
              <a:rPr lang="en-US" altLang="zh-CN" sz="4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Rhythmic numbers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 bwMode="auto">
          <a:xfrm>
            <a:off x="1461840" y="3411333"/>
            <a:ext cx="10493599" cy="5328592"/>
          </a:xfrm>
          <a:custGeom>
            <a:avLst/>
            <a:gdLst>
              <a:gd name="connsiteX0" fmla="*/ 0 w 10513168"/>
              <a:gd name="connsiteY0" fmla="*/ 888116 h 5328592"/>
              <a:gd name="connsiteX1" fmla="*/ 888116 w 10513168"/>
              <a:gd name="connsiteY1" fmla="*/ 0 h 5328592"/>
              <a:gd name="connsiteX2" fmla="*/ 1557948 w 10513168"/>
              <a:gd name="connsiteY2" fmla="*/ 0 h 5328592"/>
              <a:gd name="connsiteX3" fmla="*/ 2315149 w 10513168"/>
              <a:gd name="connsiteY3" fmla="*/ 0 h 5328592"/>
              <a:gd name="connsiteX4" fmla="*/ 2984981 w 10513168"/>
              <a:gd name="connsiteY4" fmla="*/ 0 h 5328592"/>
              <a:gd name="connsiteX5" fmla="*/ 3567443 w 10513168"/>
              <a:gd name="connsiteY5" fmla="*/ 0 h 5328592"/>
              <a:gd name="connsiteX6" fmla="*/ 4062536 w 10513168"/>
              <a:gd name="connsiteY6" fmla="*/ 0 h 5328592"/>
              <a:gd name="connsiteX7" fmla="*/ 4819737 w 10513168"/>
              <a:gd name="connsiteY7" fmla="*/ 0 h 5328592"/>
              <a:gd name="connsiteX8" fmla="*/ 5489569 w 10513168"/>
              <a:gd name="connsiteY8" fmla="*/ 0 h 5328592"/>
              <a:gd name="connsiteX9" fmla="*/ 6246770 w 10513168"/>
              <a:gd name="connsiteY9" fmla="*/ 0 h 5328592"/>
              <a:gd name="connsiteX10" fmla="*/ 6916602 w 10513168"/>
              <a:gd name="connsiteY10" fmla="*/ 0 h 5328592"/>
              <a:gd name="connsiteX11" fmla="*/ 7673803 w 10513168"/>
              <a:gd name="connsiteY11" fmla="*/ 0 h 5328592"/>
              <a:gd name="connsiteX12" fmla="*/ 7994157 w 10513168"/>
              <a:gd name="connsiteY12" fmla="*/ 0 h 5328592"/>
              <a:gd name="connsiteX13" fmla="*/ 8401881 w 10513168"/>
              <a:gd name="connsiteY13" fmla="*/ 0 h 5328592"/>
              <a:gd name="connsiteX14" fmla="*/ 8722235 w 10513168"/>
              <a:gd name="connsiteY14" fmla="*/ 0 h 5328592"/>
              <a:gd name="connsiteX15" fmla="*/ 9625052 w 10513168"/>
              <a:gd name="connsiteY15" fmla="*/ 0 h 5328592"/>
              <a:gd name="connsiteX16" fmla="*/ 10513168 w 10513168"/>
              <a:gd name="connsiteY16" fmla="*/ 888116 h 5328592"/>
              <a:gd name="connsiteX17" fmla="*/ 10513168 w 10513168"/>
              <a:gd name="connsiteY17" fmla="*/ 1444652 h 5328592"/>
              <a:gd name="connsiteX18" fmla="*/ 10513168 w 10513168"/>
              <a:gd name="connsiteY18" fmla="*/ 2001189 h 5328592"/>
              <a:gd name="connsiteX19" fmla="*/ 10513168 w 10513168"/>
              <a:gd name="connsiteY19" fmla="*/ 2664296 h 5328592"/>
              <a:gd name="connsiteX20" fmla="*/ 10513168 w 10513168"/>
              <a:gd name="connsiteY20" fmla="*/ 3149785 h 5328592"/>
              <a:gd name="connsiteX21" fmla="*/ 10513168 w 10513168"/>
              <a:gd name="connsiteY21" fmla="*/ 3670798 h 5328592"/>
              <a:gd name="connsiteX22" fmla="*/ 10513168 w 10513168"/>
              <a:gd name="connsiteY22" fmla="*/ 4440476 h 5328592"/>
              <a:gd name="connsiteX23" fmla="*/ 9625052 w 10513168"/>
              <a:gd name="connsiteY23" fmla="*/ 5328592 h 5328592"/>
              <a:gd name="connsiteX24" fmla="*/ 8955220 w 10513168"/>
              <a:gd name="connsiteY24" fmla="*/ 5328592 h 5328592"/>
              <a:gd name="connsiteX25" fmla="*/ 8460127 w 10513168"/>
              <a:gd name="connsiteY25" fmla="*/ 5328592 h 5328592"/>
              <a:gd name="connsiteX26" fmla="*/ 7877665 w 10513168"/>
              <a:gd name="connsiteY26" fmla="*/ 5328592 h 5328592"/>
              <a:gd name="connsiteX27" fmla="*/ 7120464 w 10513168"/>
              <a:gd name="connsiteY27" fmla="*/ 5328592 h 5328592"/>
              <a:gd name="connsiteX28" fmla="*/ 6450632 w 10513168"/>
              <a:gd name="connsiteY28" fmla="*/ 5328592 h 5328592"/>
              <a:gd name="connsiteX29" fmla="*/ 5868170 w 10513168"/>
              <a:gd name="connsiteY29" fmla="*/ 5328592 h 5328592"/>
              <a:gd name="connsiteX30" fmla="*/ 5373076 w 10513168"/>
              <a:gd name="connsiteY30" fmla="*/ 5328592 h 5328592"/>
              <a:gd name="connsiteX31" fmla="*/ 4965353 w 10513168"/>
              <a:gd name="connsiteY31" fmla="*/ 5328592 h 5328592"/>
              <a:gd name="connsiteX32" fmla="*/ 4295521 w 10513168"/>
              <a:gd name="connsiteY32" fmla="*/ 5328592 h 5328592"/>
              <a:gd name="connsiteX33" fmla="*/ 3538320 w 10513168"/>
              <a:gd name="connsiteY33" fmla="*/ 5328592 h 5328592"/>
              <a:gd name="connsiteX34" fmla="*/ 3043227 w 10513168"/>
              <a:gd name="connsiteY34" fmla="*/ 5328592 h 5328592"/>
              <a:gd name="connsiteX35" fmla="*/ 2460764 w 10513168"/>
              <a:gd name="connsiteY35" fmla="*/ 5328592 h 5328592"/>
              <a:gd name="connsiteX36" fmla="*/ 1878302 w 10513168"/>
              <a:gd name="connsiteY36" fmla="*/ 5328592 h 5328592"/>
              <a:gd name="connsiteX37" fmla="*/ 888116 w 10513168"/>
              <a:gd name="connsiteY37" fmla="*/ 5328592 h 5328592"/>
              <a:gd name="connsiteX38" fmla="*/ 0 w 10513168"/>
              <a:gd name="connsiteY38" fmla="*/ 4440476 h 5328592"/>
              <a:gd name="connsiteX39" fmla="*/ 0 w 10513168"/>
              <a:gd name="connsiteY39" fmla="*/ 3883940 h 5328592"/>
              <a:gd name="connsiteX40" fmla="*/ 0 w 10513168"/>
              <a:gd name="connsiteY40" fmla="*/ 3256356 h 5328592"/>
              <a:gd name="connsiteX41" fmla="*/ 0 w 10513168"/>
              <a:gd name="connsiteY41" fmla="*/ 2770867 h 5328592"/>
              <a:gd name="connsiteX42" fmla="*/ 0 w 10513168"/>
              <a:gd name="connsiteY42" fmla="*/ 2214330 h 5328592"/>
              <a:gd name="connsiteX43" fmla="*/ 0 w 10513168"/>
              <a:gd name="connsiteY43" fmla="*/ 1728841 h 5328592"/>
              <a:gd name="connsiteX44" fmla="*/ 0 w 10513168"/>
              <a:gd name="connsiteY44" fmla="*/ 888116 h 53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3168" h="5328592" fill="none" extrusionOk="0">
                <a:moveTo>
                  <a:pt x="0" y="888116"/>
                </a:moveTo>
                <a:cubicBezTo>
                  <a:pt x="-72861" y="318684"/>
                  <a:pt x="356481" y="118014"/>
                  <a:pt x="888116" y="0"/>
                </a:cubicBezTo>
                <a:cubicBezTo>
                  <a:pt x="1080620" y="-6996"/>
                  <a:pt x="1288924" y="2542"/>
                  <a:pt x="1557948" y="0"/>
                </a:cubicBezTo>
                <a:cubicBezTo>
                  <a:pt x="1826972" y="-2542"/>
                  <a:pt x="2006440" y="40213"/>
                  <a:pt x="2315149" y="0"/>
                </a:cubicBezTo>
                <a:cubicBezTo>
                  <a:pt x="2623858" y="-40213"/>
                  <a:pt x="2732404" y="35135"/>
                  <a:pt x="2984981" y="0"/>
                </a:cubicBezTo>
                <a:cubicBezTo>
                  <a:pt x="3237558" y="-35135"/>
                  <a:pt x="3328906" y="66453"/>
                  <a:pt x="3567443" y="0"/>
                </a:cubicBezTo>
                <a:cubicBezTo>
                  <a:pt x="3805980" y="-66453"/>
                  <a:pt x="3865058" y="17123"/>
                  <a:pt x="4062536" y="0"/>
                </a:cubicBezTo>
                <a:cubicBezTo>
                  <a:pt x="4260014" y="-17123"/>
                  <a:pt x="4531855" y="7025"/>
                  <a:pt x="4819737" y="0"/>
                </a:cubicBezTo>
                <a:cubicBezTo>
                  <a:pt x="5107619" y="-7025"/>
                  <a:pt x="5325704" y="24917"/>
                  <a:pt x="5489569" y="0"/>
                </a:cubicBezTo>
                <a:cubicBezTo>
                  <a:pt x="5653434" y="-24917"/>
                  <a:pt x="5894697" y="3709"/>
                  <a:pt x="6246770" y="0"/>
                </a:cubicBezTo>
                <a:cubicBezTo>
                  <a:pt x="6598843" y="-3709"/>
                  <a:pt x="6631533" y="38470"/>
                  <a:pt x="6916602" y="0"/>
                </a:cubicBezTo>
                <a:cubicBezTo>
                  <a:pt x="7201671" y="-38470"/>
                  <a:pt x="7395083" y="15637"/>
                  <a:pt x="7673803" y="0"/>
                </a:cubicBezTo>
                <a:cubicBezTo>
                  <a:pt x="7952523" y="-15637"/>
                  <a:pt x="7851553" y="16434"/>
                  <a:pt x="7994157" y="0"/>
                </a:cubicBezTo>
                <a:cubicBezTo>
                  <a:pt x="8136761" y="-16434"/>
                  <a:pt x="8261777" y="24484"/>
                  <a:pt x="8401881" y="0"/>
                </a:cubicBezTo>
                <a:cubicBezTo>
                  <a:pt x="8541985" y="-24484"/>
                  <a:pt x="8607816" y="28200"/>
                  <a:pt x="8722235" y="0"/>
                </a:cubicBezTo>
                <a:cubicBezTo>
                  <a:pt x="8836654" y="-28200"/>
                  <a:pt x="9247326" y="87688"/>
                  <a:pt x="9625052" y="0"/>
                </a:cubicBezTo>
                <a:cubicBezTo>
                  <a:pt x="10177809" y="-42242"/>
                  <a:pt x="10558663" y="475124"/>
                  <a:pt x="10513168" y="888116"/>
                </a:cubicBezTo>
                <a:cubicBezTo>
                  <a:pt x="10567652" y="1098875"/>
                  <a:pt x="10513020" y="1198585"/>
                  <a:pt x="10513168" y="1444652"/>
                </a:cubicBezTo>
                <a:cubicBezTo>
                  <a:pt x="10513316" y="1690719"/>
                  <a:pt x="10504453" y="1800960"/>
                  <a:pt x="10513168" y="2001189"/>
                </a:cubicBezTo>
                <a:cubicBezTo>
                  <a:pt x="10521883" y="2201418"/>
                  <a:pt x="10454145" y="2421105"/>
                  <a:pt x="10513168" y="2664296"/>
                </a:cubicBezTo>
                <a:cubicBezTo>
                  <a:pt x="10572191" y="2907487"/>
                  <a:pt x="10476298" y="2995685"/>
                  <a:pt x="10513168" y="3149785"/>
                </a:cubicBezTo>
                <a:cubicBezTo>
                  <a:pt x="10550038" y="3303885"/>
                  <a:pt x="10500181" y="3551254"/>
                  <a:pt x="10513168" y="3670798"/>
                </a:cubicBezTo>
                <a:cubicBezTo>
                  <a:pt x="10526155" y="3790342"/>
                  <a:pt x="10504425" y="4154419"/>
                  <a:pt x="10513168" y="4440476"/>
                </a:cubicBezTo>
                <a:cubicBezTo>
                  <a:pt x="10495795" y="5009999"/>
                  <a:pt x="10124287" y="5314899"/>
                  <a:pt x="9625052" y="5328592"/>
                </a:cubicBezTo>
                <a:cubicBezTo>
                  <a:pt x="9473129" y="5380801"/>
                  <a:pt x="9197450" y="5295146"/>
                  <a:pt x="8955220" y="5328592"/>
                </a:cubicBezTo>
                <a:cubicBezTo>
                  <a:pt x="8712990" y="5362038"/>
                  <a:pt x="8672951" y="5300665"/>
                  <a:pt x="8460127" y="5328592"/>
                </a:cubicBezTo>
                <a:cubicBezTo>
                  <a:pt x="8247303" y="5356519"/>
                  <a:pt x="8086697" y="5297335"/>
                  <a:pt x="7877665" y="5328592"/>
                </a:cubicBezTo>
                <a:cubicBezTo>
                  <a:pt x="7668633" y="5359849"/>
                  <a:pt x="7421846" y="5312986"/>
                  <a:pt x="7120464" y="5328592"/>
                </a:cubicBezTo>
                <a:cubicBezTo>
                  <a:pt x="6819082" y="5344198"/>
                  <a:pt x="6627218" y="5305133"/>
                  <a:pt x="6450632" y="5328592"/>
                </a:cubicBezTo>
                <a:cubicBezTo>
                  <a:pt x="6274046" y="5352051"/>
                  <a:pt x="6089235" y="5317998"/>
                  <a:pt x="5868170" y="5328592"/>
                </a:cubicBezTo>
                <a:cubicBezTo>
                  <a:pt x="5647105" y="5339186"/>
                  <a:pt x="5583997" y="5269922"/>
                  <a:pt x="5373076" y="5328592"/>
                </a:cubicBezTo>
                <a:cubicBezTo>
                  <a:pt x="5162155" y="5387262"/>
                  <a:pt x="5138200" y="5308941"/>
                  <a:pt x="4965353" y="5328592"/>
                </a:cubicBezTo>
                <a:cubicBezTo>
                  <a:pt x="4792506" y="5348243"/>
                  <a:pt x="4624641" y="5283082"/>
                  <a:pt x="4295521" y="5328592"/>
                </a:cubicBezTo>
                <a:cubicBezTo>
                  <a:pt x="3966401" y="5374102"/>
                  <a:pt x="3829091" y="5244171"/>
                  <a:pt x="3538320" y="5328592"/>
                </a:cubicBezTo>
                <a:cubicBezTo>
                  <a:pt x="3247549" y="5413013"/>
                  <a:pt x="3280703" y="5292973"/>
                  <a:pt x="3043227" y="5328592"/>
                </a:cubicBezTo>
                <a:cubicBezTo>
                  <a:pt x="2805751" y="5364211"/>
                  <a:pt x="2649276" y="5267538"/>
                  <a:pt x="2460764" y="5328592"/>
                </a:cubicBezTo>
                <a:cubicBezTo>
                  <a:pt x="2272252" y="5389646"/>
                  <a:pt x="2123803" y="5320712"/>
                  <a:pt x="1878302" y="5328592"/>
                </a:cubicBezTo>
                <a:cubicBezTo>
                  <a:pt x="1632801" y="5336472"/>
                  <a:pt x="1327436" y="5256201"/>
                  <a:pt x="888116" y="5328592"/>
                </a:cubicBezTo>
                <a:cubicBezTo>
                  <a:pt x="268544" y="5350713"/>
                  <a:pt x="134638" y="4950598"/>
                  <a:pt x="0" y="4440476"/>
                </a:cubicBezTo>
                <a:cubicBezTo>
                  <a:pt x="-31479" y="4308425"/>
                  <a:pt x="57405" y="4004039"/>
                  <a:pt x="0" y="3883940"/>
                </a:cubicBezTo>
                <a:cubicBezTo>
                  <a:pt x="-57405" y="3763841"/>
                  <a:pt x="58750" y="3512794"/>
                  <a:pt x="0" y="3256356"/>
                </a:cubicBezTo>
                <a:cubicBezTo>
                  <a:pt x="-58750" y="2999918"/>
                  <a:pt x="29072" y="2921535"/>
                  <a:pt x="0" y="2770867"/>
                </a:cubicBezTo>
                <a:cubicBezTo>
                  <a:pt x="-29072" y="2620199"/>
                  <a:pt x="15331" y="2446234"/>
                  <a:pt x="0" y="2214330"/>
                </a:cubicBezTo>
                <a:cubicBezTo>
                  <a:pt x="-15331" y="1982426"/>
                  <a:pt x="28753" y="1828067"/>
                  <a:pt x="0" y="1728841"/>
                </a:cubicBezTo>
                <a:cubicBezTo>
                  <a:pt x="-28753" y="1629615"/>
                  <a:pt x="41750" y="1243886"/>
                  <a:pt x="0" y="888116"/>
                </a:cubicBezTo>
                <a:close/>
              </a:path>
              <a:path w="10513168" h="5328592" stroke="0" extrusionOk="0">
                <a:moveTo>
                  <a:pt x="0" y="888116"/>
                </a:moveTo>
                <a:cubicBezTo>
                  <a:pt x="-17229" y="396290"/>
                  <a:pt x="465428" y="43424"/>
                  <a:pt x="888116" y="0"/>
                </a:cubicBezTo>
                <a:cubicBezTo>
                  <a:pt x="1004815" y="-48316"/>
                  <a:pt x="1096568" y="26992"/>
                  <a:pt x="1295840" y="0"/>
                </a:cubicBezTo>
                <a:cubicBezTo>
                  <a:pt x="1495112" y="-26992"/>
                  <a:pt x="1507544" y="24126"/>
                  <a:pt x="1616194" y="0"/>
                </a:cubicBezTo>
                <a:cubicBezTo>
                  <a:pt x="1724844" y="-24126"/>
                  <a:pt x="1920655" y="44474"/>
                  <a:pt x="2023918" y="0"/>
                </a:cubicBezTo>
                <a:cubicBezTo>
                  <a:pt x="2127181" y="-44474"/>
                  <a:pt x="2603092" y="4233"/>
                  <a:pt x="2781119" y="0"/>
                </a:cubicBezTo>
                <a:cubicBezTo>
                  <a:pt x="2959146" y="-4233"/>
                  <a:pt x="3060544" y="27125"/>
                  <a:pt x="3188842" y="0"/>
                </a:cubicBezTo>
                <a:cubicBezTo>
                  <a:pt x="3317140" y="-27125"/>
                  <a:pt x="3583168" y="24920"/>
                  <a:pt x="3771305" y="0"/>
                </a:cubicBezTo>
                <a:cubicBezTo>
                  <a:pt x="3959442" y="-24920"/>
                  <a:pt x="4124539" y="2245"/>
                  <a:pt x="4441137" y="0"/>
                </a:cubicBezTo>
                <a:cubicBezTo>
                  <a:pt x="4757735" y="-2245"/>
                  <a:pt x="4778152" y="66971"/>
                  <a:pt x="5110968" y="0"/>
                </a:cubicBezTo>
                <a:cubicBezTo>
                  <a:pt x="5443784" y="-66971"/>
                  <a:pt x="5482799" y="70510"/>
                  <a:pt x="5780800" y="0"/>
                </a:cubicBezTo>
                <a:cubicBezTo>
                  <a:pt x="6078801" y="-70510"/>
                  <a:pt x="5949411" y="2389"/>
                  <a:pt x="6101154" y="0"/>
                </a:cubicBezTo>
                <a:cubicBezTo>
                  <a:pt x="6252897" y="-2389"/>
                  <a:pt x="6561611" y="7052"/>
                  <a:pt x="6683617" y="0"/>
                </a:cubicBezTo>
                <a:cubicBezTo>
                  <a:pt x="6805623" y="-7052"/>
                  <a:pt x="7194452" y="36967"/>
                  <a:pt x="7353449" y="0"/>
                </a:cubicBezTo>
                <a:cubicBezTo>
                  <a:pt x="7512446" y="-36967"/>
                  <a:pt x="7858012" y="28598"/>
                  <a:pt x="8110650" y="0"/>
                </a:cubicBezTo>
                <a:cubicBezTo>
                  <a:pt x="8363288" y="-28598"/>
                  <a:pt x="8351404" y="11514"/>
                  <a:pt x="8518373" y="0"/>
                </a:cubicBezTo>
                <a:cubicBezTo>
                  <a:pt x="8685342" y="-11514"/>
                  <a:pt x="8747615" y="14914"/>
                  <a:pt x="8838728" y="0"/>
                </a:cubicBezTo>
                <a:cubicBezTo>
                  <a:pt x="8929842" y="-14914"/>
                  <a:pt x="9434412" y="19574"/>
                  <a:pt x="9625052" y="0"/>
                </a:cubicBezTo>
                <a:cubicBezTo>
                  <a:pt x="10206856" y="-90644"/>
                  <a:pt x="10543226" y="423418"/>
                  <a:pt x="10513168" y="888116"/>
                </a:cubicBezTo>
                <a:cubicBezTo>
                  <a:pt x="10548459" y="1046026"/>
                  <a:pt x="10475018" y="1187197"/>
                  <a:pt x="10513168" y="1373605"/>
                </a:cubicBezTo>
                <a:cubicBezTo>
                  <a:pt x="10551318" y="1560013"/>
                  <a:pt x="10466022" y="1708697"/>
                  <a:pt x="10513168" y="1894618"/>
                </a:cubicBezTo>
                <a:cubicBezTo>
                  <a:pt x="10560314" y="2080539"/>
                  <a:pt x="10491046" y="2247588"/>
                  <a:pt x="10513168" y="2380107"/>
                </a:cubicBezTo>
                <a:cubicBezTo>
                  <a:pt x="10535290" y="2512626"/>
                  <a:pt x="10454034" y="2673082"/>
                  <a:pt x="10513168" y="2901120"/>
                </a:cubicBezTo>
                <a:cubicBezTo>
                  <a:pt x="10572302" y="3129158"/>
                  <a:pt x="10489616" y="3233435"/>
                  <a:pt x="10513168" y="3422133"/>
                </a:cubicBezTo>
                <a:cubicBezTo>
                  <a:pt x="10536720" y="3610831"/>
                  <a:pt x="10420708" y="3976762"/>
                  <a:pt x="10513168" y="4440476"/>
                </a:cubicBezTo>
                <a:cubicBezTo>
                  <a:pt x="10451982" y="4953779"/>
                  <a:pt x="10145221" y="5190207"/>
                  <a:pt x="9625052" y="5328592"/>
                </a:cubicBezTo>
                <a:cubicBezTo>
                  <a:pt x="9490474" y="5399492"/>
                  <a:pt x="9235630" y="5314834"/>
                  <a:pt x="8955220" y="5328592"/>
                </a:cubicBezTo>
                <a:cubicBezTo>
                  <a:pt x="8674810" y="5342350"/>
                  <a:pt x="8629428" y="5305533"/>
                  <a:pt x="8547497" y="5328592"/>
                </a:cubicBezTo>
                <a:cubicBezTo>
                  <a:pt x="8465566" y="5351651"/>
                  <a:pt x="7980080" y="5286852"/>
                  <a:pt x="7790295" y="5328592"/>
                </a:cubicBezTo>
                <a:cubicBezTo>
                  <a:pt x="7600510" y="5370332"/>
                  <a:pt x="7546425" y="5301975"/>
                  <a:pt x="7469941" y="5328592"/>
                </a:cubicBezTo>
                <a:cubicBezTo>
                  <a:pt x="7393457" y="5355209"/>
                  <a:pt x="7102393" y="5304508"/>
                  <a:pt x="6887479" y="5328592"/>
                </a:cubicBezTo>
                <a:cubicBezTo>
                  <a:pt x="6672565" y="5352676"/>
                  <a:pt x="6705094" y="5308758"/>
                  <a:pt x="6567124" y="5328592"/>
                </a:cubicBezTo>
                <a:cubicBezTo>
                  <a:pt x="6429155" y="5348426"/>
                  <a:pt x="6309890" y="5302259"/>
                  <a:pt x="6159401" y="5328592"/>
                </a:cubicBezTo>
                <a:cubicBezTo>
                  <a:pt x="6008912" y="5354925"/>
                  <a:pt x="5806847" y="5287785"/>
                  <a:pt x="5664308" y="5328592"/>
                </a:cubicBezTo>
                <a:cubicBezTo>
                  <a:pt x="5521769" y="5369399"/>
                  <a:pt x="5352418" y="5317642"/>
                  <a:pt x="5081845" y="5328592"/>
                </a:cubicBezTo>
                <a:cubicBezTo>
                  <a:pt x="4811272" y="5339542"/>
                  <a:pt x="4725713" y="5251791"/>
                  <a:pt x="4412014" y="5328592"/>
                </a:cubicBezTo>
                <a:cubicBezTo>
                  <a:pt x="4098315" y="5405393"/>
                  <a:pt x="3958903" y="5299997"/>
                  <a:pt x="3654812" y="5328592"/>
                </a:cubicBezTo>
                <a:cubicBezTo>
                  <a:pt x="3350721" y="5357187"/>
                  <a:pt x="3448871" y="5302219"/>
                  <a:pt x="3247089" y="5328592"/>
                </a:cubicBezTo>
                <a:cubicBezTo>
                  <a:pt x="3045307" y="5354965"/>
                  <a:pt x="2681123" y="5272287"/>
                  <a:pt x="2489888" y="5328592"/>
                </a:cubicBezTo>
                <a:cubicBezTo>
                  <a:pt x="2298653" y="5384897"/>
                  <a:pt x="2160888" y="5293763"/>
                  <a:pt x="1994795" y="5328592"/>
                </a:cubicBezTo>
                <a:cubicBezTo>
                  <a:pt x="1828702" y="5363421"/>
                  <a:pt x="1249436" y="5251064"/>
                  <a:pt x="888116" y="5328592"/>
                </a:cubicBezTo>
                <a:cubicBezTo>
                  <a:pt x="391728" y="5359520"/>
                  <a:pt x="17968" y="4909424"/>
                  <a:pt x="0" y="4440476"/>
                </a:cubicBezTo>
                <a:cubicBezTo>
                  <a:pt x="-46499" y="4144612"/>
                  <a:pt x="1915" y="3997973"/>
                  <a:pt x="0" y="3848416"/>
                </a:cubicBezTo>
                <a:cubicBezTo>
                  <a:pt x="-1915" y="3698859"/>
                  <a:pt x="46887" y="3535611"/>
                  <a:pt x="0" y="3291880"/>
                </a:cubicBezTo>
                <a:cubicBezTo>
                  <a:pt x="-46887" y="3048149"/>
                  <a:pt x="7847" y="2950554"/>
                  <a:pt x="0" y="2735343"/>
                </a:cubicBezTo>
                <a:cubicBezTo>
                  <a:pt x="-7847" y="2520132"/>
                  <a:pt x="64619" y="2427405"/>
                  <a:pt x="0" y="2143283"/>
                </a:cubicBezTo>
                <a:cubicBezTo>
                  <a:pt x="-64619" y="1859161"/>
                  <a:pt x="63467" y="1806079"/>
                  <a:pt x="0" y="1480176"/>
                </a:cubicBezTo>
                <a:cubicBezTo>
                  <a:pt x="-63467" y="1154273"/>
                  <a:pt x="55089" y="1180964"/>
                  <a:pt x="0" y="888116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3" name="矩形: 圆角 12"/>
          <p:cNvSpPr/>
          <p:nvPr/>
        </p:nvSpPr>
        <p:spPr bwMode="auto">
          <a:xfrm>
            <a:off x="2037904" y="3916802"/>
            <a:ext cx="9265026" cy="4388910"/>
          </a:xfrm>
          <a:custGeom>
            <a:avLst/>
            <a:gdLst>
              <a:gd name="connsiteX0" fmla="*/ 0 w 9265026"/>
              <a:gd name="connsiteY0" fmla="*/ 731500 h 4388910"/>
              <a:gd name="connsiteX1" fmla="*/ 731500 w 9265026"/>
              <a:gd name="connsiteY1" fmla="*/ 0 h 4388910"/>
              <a:gd name="connsiteX2" fmla="*/ 1210767 w 9265026"/>
              <a:gd name="connsiteY2" fmla="*/ 0 h 4388910"/>
              <a:gd name="connsiteX3" fmla="*/ 1690035 w 9265026"/>
              <a:gd name="connsiteY3" fmla="*/ 0 h 4388910"/>
              <a:gd name="connsiteX4" fmla="*/ 2091282 w 9265026"/>
              <a:gd name="connsiteY4" fmla="*/ 0 h 4388910"/>
              <a:gd name="connsiteX5" fmla="*/ 2726590 w 9265026"/>
              <a:gd name="connsiteY5" fmla="*/ 0 h 4388910"/>
              <a:gd name="connsiteX6" fmla="*/ 3283877 w 9265026"/>
              <a:gd name="connsiteY6" fmla="*/ 0 h 4388910"/>
              <a:gd name="connsiteX7" fmla="*/ 3997205 w 9265026"/>
              <a:gd name="connsiteY7" fmla="*/ 0 h 4388910"/>
              <a:gd name="connsiteX8" fmla="*/ 4632513 w 9265026"/>
              <a:gd name="connsiteY8" fmla="*/ 0 h 4388910"/>
              <a:gd name="connsiteX9" fmla="*/ 5189801 w 9265026"/>
              <a:gd name="connsiteY9" fmla="*/ 0 h 4388910"/>
              <a:gd name="connsiteX10" fmla="*/ 5669068 w 9265026"/>
              <a:gd name="connsiteY10" fmla="*/ 0 h 4388910"/>
              <a:gd name="connsiteX11" fmla="*/ 6382396 w 9265026"/>
              <a:gd name="connsiteY11" fmla="*/ 0 h 4388910"/>
              <a:gd name="connsiteX12" fmla="*/ 7017704 w 9265026"/>
              <a:gd name="connsiteY12" fmla="*/ 0 h 4388910"/>
              <a:gd name="connsiteX13" fmla="*/ 7731032 w 9265026"/>
              <a:gd name="connsiteY13" fmla="*/ 0 h 4388910"/>
              <a:gd name="connsiteX14" fmla="*/ 8533526 w 9265026"/>
              <a:gd name="connsiteY14" fmla="*/ 0 h 4388910"/>
              <a:gd name="connsiteX15" fmla="*/ 9265026 w 9265026"/>
              <a:gd name="connsiteY15" fmla="*/ 731500 h 4388910"/>
              <a:gd name="connsiteX16" fmla="*/ 9265026 w 9265026"/>
              <a:gd name="connsiteY16" fmla="*/ 1258164 h 4388910"/>
              <a:gd name="connsiteX17" fmla="*/ 9265026 w 9265026"/>
              <a:gd name="connsiteY17" fmla="*/ 1755569 h 4388910"/>
              <a:gd name="connsiteX18" fmla="*/ 9265026 w 9265026"/>
              <a:gd name="connsiteY18" fmla="*/ 2311491 h 4388910"/>
              <a:gd name="connsiteX19" fmla="*/ 9265026 w 9265026"/>
              <a:gd name="connsiteY19" fmla="*/ 2838155 h 4388910"/>
              <a:gd name="connsiteX20" fmla="*/ 9265026 w 9265026"/>
              <a:gd name="connsiteY20" fmla="*/ 3657410 h 4388910"/>
              <a:gd name="connsiteX21" fmla="*/ 8533526 w 9265026"/>
              <a:gd name="connsiteY21" fmla="*/ 4388910 h 4388910"/>
              <a:gd name="connsiteX22" fmla="*/ 7976238 w 9265026"/>
              <a:gd name="connsiteY22" fmla="*/ 4388910 h 4388910"/>
              <a:gd name="connsiteX23" fmla="*/ 7653012 w 9265026"/>
              <a:gd name="connsiteY23" fmla="*/ 4388910 h 4388910"/>
              <a:gd name="connsiteX24" fmla="*/ 7251765 w 9265026"/>
              <a:gd name="connsiteY24" fmla="*/ 4388910 h 4388910"/>
              <a:gd name="connsiteX25" fmla="*/ 6694477 w 9265026"/>
              <a:gd name="connsiteY25" fmla="*/ 4388910 h 4388910"/>
              <a:gd name="connsiteX26" fmla="*/ 5981149 w 9265026"/>
              <a:gd name="connsiteY26" fmla="*/ 4388910 h 4388910"/>
              <a:gd name="connsiteX27" fmla="*/ 5501882 w 9265026"/>
              <a:gd name="connsiteY27" fmla="*/ 4388910 h 4388910"/>
              <a:gd name="connsiteX28" fmla="*/ 4788554 w 9265026"/>
              <a:gd name="connsiteY28" fmla="*/ 4388910 h 4388910"/>
              <a:gd name="connsiteX29" fmla="*/ 4309286 w 9265026"/>
              <a:gd name="connsiteY29" fmla="*/ 4388910 h 4388910"/>
              <a:gd name="connsiteX30" fmla="*/ 3751999 w 9265026"/>
              <a:gd name="connsiteY30" fmla="*/ 4388910 h 4388910"/>
              <a:gd name="connsiteX31" fmla="*/ 3038671 w 9265026"/>
              <a:gd name="connsiteY31" fmla="*/ 4388910 h 4388910"/>
              <a:gd name="connsiteX32" fmla="*/ 2403363 w 9265026"/>
              <a:gd name="connsiteY32" fmla="*/ 4388910 h 4388910"/>
              <a:gd name="connsiteX33" fmla="*/ 1846075 w 9265026"/>
              <a:gd name="connsiteY33" fmla="*/ 4388910 h 4388910"/>
              <a:gd name="connsiteX34" fmla="*/ 1366808 w 9265026"/>
              <a:gd name="connsiteY34" fmla="*/ 4388910 h 4388910"/>
              <a:gd name="connsiteX35" fmla="*/ 731500 w 9265026"/>
              <a:gd name="connsiteY35" fmla="*/ 4388910 h 4388910"/>
              <a:gd name="connsiteX36" fmla="*/ 0 w 9265026"/>
              <a:gd name="connsiteY36" fmla="*/ 3657410 h 4388910"/>
              <a:gd name="connsiteX37" fmla="*/ 0 w 9265026"/>
              <a:gd name="connsiteY37" fmla="*/ 3013710 h 4388910"/>
              <a:gd name="connsiteX38" fmla="*/ 0 w 9265026"/>
              <a:gd name="connsiteY38" fmla="*/ 2428528 h 4388910"/>
              <a:gd name="connsiteX39" fmla="*/ 0 w 9265026"/>
              <a:gd name="connsiteY39" fmla="*/ 1843346 h 4388910"/>
              <a:gd name="connsiteX40" fmla="*/ 0 w 9265026"/>
              <a:gd name="connsiteY40" fmla="*/ 1258164 h 4388910"/>
              <a:gd name="connsiteX41" fmla="*/ 0 w 9265026"/>
              <a:gd name="connsiteY41" fmla="*/ 731500 h 438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265026" h="4388910" fill="none" extrusionOk="0">
                <a:moveTo>
                  <a:pt x="0" y="731500"/>
                </a:moveTo>
                <a:cubicBezTo>
                  <a:pt x="-1701" y="308222"/>
                  <a:pt x="262869" y="-99608"/>
                  <a:pt x="731500" y="0"/>
                </a:cubicBezTo>
                <a:cubicBezTo>
                  <a:pt x="945561" y="-14181"/>
                  <a:pt x="1104639" y="42050"/>
                  <a:pt x="1210767" y="0"/>
                </a:cubicBezTo>
                <a:cubicBezTo>
                  <a:pt x="1316895" y="-42050"/>
                  <a:pt x="1547386" y="30555"/>
                  <a:pt x="1690035" y="0"/>
                </a:cubicBezTo>
                <a:cubicBezTo>
                  <a:pt x="1832684" y="-30555"/>
                  <a:pt x="1991129" y="10352"/>
                  <a:pt x="2091282" y="0"/>
                </a:cubicBezTo>
                <a:cubicBezTo>
                  <a:pt x="2191435" y="-10352"/>
                  <a:pt x="2487689" y="69698"/>
                  <a:pt x="2726590" y="0"/>
                </a:cubicBezTo>
                <a:cubicBezTo>
                  <a:pt x="2965491" y="-69698"/>
                  <a:pt x="3007037" y="42226"/>
                  <a:pt x="3283877" y="0"/>
                </a:cubicBezTo>
                <a:cubicBezTo>
                  <a:pt x="3560717" y="-42226"/>
                  <a:pt x="3734815" y="7354"/>
                  <a:pt x="3997205" y="0"/>
                </a:cubicBezTo>
                <a:cubicBezTo>
                  <a:pt x="4259595" y="-7354"/>
                  <a:pt x="4431244" y="10355"/>
                  <a:pt x="4632513" y="0"/>
                </a:cubicBezTo>
                <a:cubicBezTo>
                  <a:pt x="4833782" y="-10355"/>
                  <a:pt x="5033235" y="51639"/>
                  <a:pt x="5189801" y="0"/>
                </a:cubicBezTo>
                <a:cubicBezTo>
                  <a:pt x="5346367" y="-51639"/>
                  <a:pt x="5429726" y="20233"/>
                  <a:pt x="5669068" y="0"/>
                </a:cubicBezTo>
                <a:cubicBezTo>
                  <a:pt x="5908410" y="-20233"/>
                  <a:pt x="6194902" y="8996"/>
                  <a:pt x="6382396" y="0"/>
                </a:cubicBezTo>
                <a:cubicBezTo>
                  <a:pt x="6569890" y="-8996"/>
                  <a:pt x="6850451" y="10249"/>
                  <a:pt x="7017704" y="0"/>
                </a:cubicBezTo>
                <a:cubicBezTo>
                  <a:pt x="7184957" y="-10249"/>
                  <a:pt x="7390375" y="26034"/>
                  <a:pt x="7731032" y="0"/>
                </a:cubicBezTo>
                <a:cubicBezTo>
                  <a:pt x="8071689" y="-26034"/>
                  <a:pt x="8345105" y="41541"/>
                  <a:pt x="8533526" y="0"/>
                </a:cubicBezTo>
                <a:cubicBezTo>
                  <a:pt x="8906751" y="13501"/>
                  <a:pt x="9168412" y="394009"/>
                  <a:pt x="9265026" y="731500"/>
                </a:cubicBezTo>
                <a:cubicBezTo>
                  <a:pt x="9283913" y="865587"/>
                  <a:pt x="9257772" y="1106185"/>
                  <a:pt x="9265026" y="1258164"/>
                </a:cubicBezTo>
                <a:cubicBezTo>
                  <a:pt x="9272280" y="1410143"/>
                  <a:pt x="9240727" y="1551554"/>
                  <a:pt x="9265026" y="1755569"/>
                </a:cubicBezTo>
                <a:cubicBezTo>
                  <a:pt x="9289325" y="1959585"/>
                  <a:pt x="9246162" y="2188324"/>
                  <a:pt x="9265026" y="2311491"/>
                </a:cubicBezTo>
                <a:cubicBezTo>
                  <a:pt x="9283890" y="2434658"/>
                  <a:pt x="9254106" y="2607150"/>
                  <a:pt x="9265026" y="2838155"/>
                </a:cubicBezTo>
                <a:cubicBezTo>
                  <a:pt x="9275946" y="3069160"/>
                  <a:pt x="9187179" y="3383137"/>
                  <a:pt x="9265026" y="3657410"/>
                </a:cubicBezTo>
                <a:cubicBezTo>
                  <a:pt x="9287059" y="3970982"/>
                  <a:pt x="9018026" y="4344910"/>
                  <a:pt x="8533526" y="4388910"/>
                </a:cubicBezTo>
                <a:cubicBezTo>
                  <a:pt x="8293252" y="4413776"/>
                  <a:pt x="8167870" y="4377753"/>
                  <a:pt x="7976238" y="4388910"/>
                </a:cubicBezTo>
                <a:cubicBezTo>
                  <a:pt x="7784606" y="4400067"/>
                  <a:pt x="7781345" y="4365303"/>
                  <a:pt x="7653012" y="4388910"/>
                </a:cubicBezTo>
                <a:cubicBezTo>
                  <a:pt x="7524679" y="4412517"/>
                  <a:pt x="7430415" y="4379851"/>
                  <a:pt x="7251765" y="4388910"/>
                </a:cubicBezTo>
                <a:cubicBezTo>
                  <a:pt x="7073115" y="4397969"/>
                  <a:pt x="6951288" y="4349784"/>
                  <a:pt x="6694477" y="4388910"/>
                </a:cubicBezTo>
                <a:cubicBezTo>
                  <a:pt x="6437666" y="4428036"/>
                  <a:pt x="6225814" y="4320412"/>
                  <a:pt x="5981149" y="4388910"/>
                </a:cubicBezTo>
                <a:cubicBezTo>
                  <a:pt x="5736484" y="4457408"/>
                  <a:pt x="5701455" y="4381771"/>
                  <a:pt x="5501882" y="4388910"/>
                </a:cubicBezTo>
                <a:cubicBezTo>
                  <a:pt x="5302309" y="4396049"/>
                  <a:pt x="4979927" y="4322324"/>
                  <a:pt x="4788554" y="4388910"/>
                </a:cubicBezTo>
                <a:cubicBezTo>
                  <a:pt x="4597181" y="4455496"/>
                  <a:pt x="4443642" y="4343428"/>
                  <a:pt x="4309286" y="4388910"/>
                </a:cubicBezTo>
                <a:cubicBezTo>
                  <a:pt x="4174930" y="4434392"/>
                  <a:pt x="3944767" y="4327833"/>
                  <a:pt x="3751999" y="4388910"/>
                </a:cubicBezTo>
                <a:cubicBezTo>
                  <a:pt x="3559231" y="4449987"/>
                  <a:pt x="3352004" y="4357330"/>
                  <a:pt x="3038671" y="4388910"/>
                </a:cubicBezTo>
                <a:cubicBezTo>
                  <a:pt x="2725338" y="4420490"/>
                  <a:pt x="2578566" y="4342969"/>
                  <a:pt x="2403363" y="4388910"/>
                </a:cubicBezTo>
                <a:cubicBezTo>
                  <a:pt x="2228160" y="4434851"/>
                  <a:pt x="2107813" y="4340794"/>
                  <a:pt x="1846075" y="4388910"/>
                </a:cubicBezTo>
                <a:cubicBezTo>
                  <a:pt x="1584337" y="4437026"/>
                  <a:pt x="1500104" y="4359089"/>
                  <a:pt x="1366808" y="4388910"/>
                </a:cubicBezTo>
                <a:cubicBezTo>
                  <a:pt x="1233512" y="4418731"/>
                  <a:pt x="888079" y="4363928"/>
                  <a:pt x="731500" y="4388910"/>
                </a:cubicBezTo>
                <a:cubicBezTo>
                  <a:pt x="341032" y="4476406"/>
                  <a:pt x="48592" y="3983209"/>
                  <a:pt x="0" y="3657410"/>
                </a:cubicBezTo>
                <a:cubicBezTo>
                  <a:pt x="-62932" y="3500269"/>
                  <a:pt x="8895" y="3327763"/>
                  <a:pt x="0" y="3013710"/>
                </a:cubicBezTo>
                <a:cubicBezTo>
                  <a:pt x="-8895" y="2699657"/>
                  <a:pt x="48524" y="2641197"/>
                  <a:pt x="0" y="2428528"/>
                </a:cubicBezTo>
                <a:cubicBezTo>
                  <a:pt x="-48524" y="2215859"/>
                  <a:pt x="24939" y="2029673"/>
                  <a:pt x="0" y="1843346"/>
                </a:cubicBezTo>
                <a:cubicBezTo>
                  <a:pt x="-24939" y="1657019"/>
                  <a:pt x="44004" y="1379422"/>
                  <a:pt x="0" y="1258164"/>
                </a:cubicBezTo>
                <a:cubicBezTo>
                  <a:pt x="-44004" y="1136906"/>
                  <a:pt x="57659" y="919880"/>
                  <a:pt x="0" y="731500"/>
                </a:cubicBezTo>
                <a:close/>
              </a:path>
              <a:path w="9265026" h="4388910" stroke="0" extrusionOk="0">
                <a:moveTo>
                  <a:pt x="0" y="731500"/>
                </a:moveTo>
                <a:cubicBezTo>
                  <a:pt x="-14337" y="326395"/>
                  <a:pt x="415370" y="56272"/>
                  <a:pt x="731500" y="0"/>
                </a:cubicBezTo>
                <a:cubicBezTo>
                  <a:pt x="867003" y="-667"/>
                  <a:pt x="974388" y="16746"/>
                  <a:pt x="1132747" y="0"/>
                </a:cubicBezTo>
                <a:cubicBezTo>
                  <a:pt x="1291106" y="-16746"/>
                  <a:pt x="1368982" y="27478"/>
                  <a:pt x="1455974" y="0"/>
                </a:cubicBezTo>
                <a:cubicBezTo>
                  <a:pt x="1542966" y="-27478"/>
                  <a:pt x="1666058" y="46286"/>
                  <a:pt x="1857221" y="0"/>
                </a:cubicBezTo>
                <a:cubicBezTo>
                  <a:pt x="2048384" y="-46286"/>
                  <a:pt x="2390934" y="48368"/>
                  <a:pt x="2570549" y="0"/>
                </a:cubicBezTo>
                <a:cubicBezTo>
                  <a:pt x="2750164" y="-48368"/>
                  <a:pt x="2792927" y="30546"/>
                  <a:pt x="2971796" y="0"/>
                </a:cubicBezTo>
                <a:cubicBezTo>
                  <a:pt x="3150665" y="-30546"/>
                  <a:pt x="3300458" y="29949"/>
                  <a:pt x="3529084" y="0"/>
                </a:cubicBezTo>
                <a:cubicBezTo>
                  <a:pt x="3757710" y="-29949"/>
                  <a:pt x="3854341" y="24194"/>
                  <a:pt x="4164391" y="0"/>
                </a:cubicBezTo>
                <a:cubicBezTo>
                  <a:pt x="4474441" y="-24194"/>
                  <a:pt x="4569866" y="67922"/>
                  <a:pt x="4799699" y="0"/>
                </a:cubicBezTo>
                <a:cubicBezTo>
                  <a:pt x="5029532" y="-67922"/>
                  <a:pt x="5167495" y="68652"/>
                  <a:pt x="5435007" y="0"/>
                </a:cubicBezTo>
                <a:cubicBezTo>
                  <a:pt x="5702519" y="-68652"/>
                  <a:pt x="5664792" y="13710"/>
                  <a:pt x="5758234" y="0"/>
                </a:cubicBezTo>
                <a:cubicBezTo>
                  <a:pt x="5851676" y="-13710"/>
                  <a:pt x="6167077" y="42811"/>
                  <a:pt x="6315521" y="0"/>
                </a:cubicBezTo>
                <a:cubicBezTo>
                  <a:pt x="6463965" y="-42811"/>
                  <a:pt x="6680330" y="17398"/>
                  <a:pt x="6950829" y="0"/>
                </a:cubicBezTo>
                <a:cubicBezTo>
                  <a:pt x="7221328" y="-17398"/>
                  <a:pt x="7473618" y="5982"/>
                  <a:pt x="7664157" y="0"/>
                </a:cubicBezTo>
                <a:cubicBezTo>
                  <a:pt x="7854696" y="-5982"/>
                  <a:pt x="8218415" y="29902"/>
                  <a:pt x="8533526" y="0"/>
                </a:cubicBezTo>
                <a:cubicBezTo>
                  <a:pt x="8946051" y="-54347"/>
                  <a:pt x="9368117" y="316891"/>
                  <a:pt x="9265026" y="731500"/>
                </a:cubicBezTo>
                <a:cubicBezTo>
                  <a:pt x="9293381" y="962025"/>
                  <a:pt x="9232142" y="1086923"/>
                  <a:pt x="9265026" y="1228905"/>
                </a:cubicBezTo>
                <a:cubicBezTo>
                  <a:pt x="9297910" y="1370887"/>
                  <a:pt x="9250882" y="1629780"/>
                  <a:pt x="9265026" y="1755569"/>
                </a:cubicBezTo>
                <a:cubicBezTo>
                  <a:pt x="9279170" y="1881358"/>
                  <a:pt x="9240956" y="2267129"/>
                  <a:pt x="9265026" y="2399269"/>
                </a:cubicBezTo>
                <a:cubicBezTo>
                  <a:pt x="9289096" y="2531409"/>
                  <a:pt x="9264423" y="2739665"/>
                  <a:pt x="9265026" y="2925933"/>
                </a:cubicBezTo>
                <a:cubicBezTo>
                  <a:pt x="9265629" y="3112201"/>
                  <a:pt x="9260391" y="3503306"/>
                  <a:pt x="9265026" y="3657410"/>
                </a:cubicBezTo>
                <a:cubicBezTo>
                  <a:pt x="9320414" y="4114643"/>
                  <a:pt x="8947244" y="4449968"/>
                  <a:pt x="8533526" y="4388910"/>
                </a:cubicBezTo>
                <a:cubicBezTo>
                  <a:pt x="8365586" y="4415088"/>
                  <a:pt x="8101935" y="4342612"/>
                  <a:pt x="7976238" y="4388910"/>
                </a:cubicBezTo>
                <a:cubicBezTo>
                  <a:pt x="7850541" y="4435208"/>
                  <a:pt x="7726742" y="4368946"/>
                  <a:pt x="7496971" y="4388910"/>
                </a:cubicBezTo>
                <a:cubicBezTo>
                  <a:pt x="7267200" y="4408874"/>
                  <a:pt x="7198072" y="4358911"/>
                  <a:pt x="7095724" y="4388910"/>
                </a:cubicBezTo>
                <a:cubicBezTo>
                  <a:pt x="6993376" y="4418909"/>
                  <a:pt x="6788093" y="4342828"/>
                  <a:pt x="6694477" y="4388910"/>
                </a:cubicBezTo>
                <a:cubicBezTo>
                  <a:pt x="6600861" y="4434992"/>
                  <a:pt x="6428066" y="4379333"/>
                  <a:pt x="6293230" y="4388910"/>
                </a:cubicBezTo>
                <a:cubicBezTo>
                  <a:pt x="6158394" y="4398487"/>
                  <a:pt x="5825000" y="4370625"/>
                  <a:pt x="5579902" y="4388910"/>
                </a:cubicBezTo>
                <a:cubicBezTo>
                  <a:pt x="5334804" y="4407195"/>
                  <a:pt x="5359795" y="4356352"/>
                  <a:pt x="5256675" y="4388910"/>
                </a:cubicBezTo>
                <a:cubicBezTo>
                  <a:pt x="5153555" y="4421468"/>
                  <a:pt x="4915392" y="4368627"/>
                  <a:pt x="4699388" y="4388910"/>
                </a:cubicBezTo>
                <a:cubicBezTo>
                  <a:pt x="4483384" y="4409193"/>
                  <a:pt x="4489427" y="4382100"/>
                  <a:pt x="4376161" y="4388910"/>
                </a:cubicBezTo>
                <a:cubicBezTo>
                  <a:pt x="4262895" y="4395720"/>
                  <a:pt x="4113647" y="4353319"/>
                  <a:pt x="3974914" y="4388910"/>
                </a:cubicBezTo>
                <a:cubicBezTo>
                  <a:pt x="3836181" y="4424501"/>
                  <a:pt x="3669585" y="4336429"/>
                  <a:pt x="3495646" y="4388910"/>
                </a:cubicBezTo>
                <a:cubicBezTo>
                  <a:pt x="3321707" y="4441391"/>
                  <a:pt x="3211276" y="4337833"/>
                  <a:pt x="2938359" y="4388910"/>
                </a:cubicBezTo>
                <a:cubicBezTo>
                  <a:pt x="2665442" y="4439987"/>
                  <a:pt x="2565322" y="4359096"/>
                  <a:pt x="2303051" y="4388910"/>
                </a:cubicBezTo>
                <a:cubicBezTo>
                  <a:pt x="2040780" y="4418724"/>
                  <a:pt x="1772363" y="4330509"/>
                  <a:pt x="1589723" y="4388910"/>
                </a:cubicBezTo>
                <a:cubicBezTo>
                  <a:pt x="1407083" y="4447311"/>
                  <a:pt x="954275" y="4345091"/>
                  <a:pt x="731500" y="4388910"/>
                </a:cubicBezTo>
                <a:cubicBezTo>
                  <a:pt x="323491" y="4364390"/>
                  <a:pt x="4188" y="3968739"/>
                  <a:pt x="0" y="3657410"/>
                </a:cubicBezTo>
                <a:cubicBezTo>
                  <a:pt x="-766" y="3431720"/>
                  <a:pt x="25830" y="3190709"/>
                  <a:pt x="0" y="3072228"/>
                </a:cubicBezTo>
                <a:cubicBezTo>
                  <a:pt x="-25830" y="2953747"/>
                  <a:pt x="56827" y="2657186"/>
                  <a:pt x="0" y="2487046"/>
                </a:cubicBezTo>
                <a:cubicBezTo>
                  <a:pt x="-56827" y="2316906"/>
                  <a:pt x="42907" y="2081330"/>
                  <a:pt x="0" y="1931123"/>
                </a:cubicBezTo>
                <a:cubicBezTo>
                  <a:pt x="-42907" y="1780916"/>
                  <a:pt x="69010" y="1636419"/>
                  <a:pt x="0" y="1345941"/>
                </a:cubicBezTo>
                <a:cubicBezTo>
                  <a:pt x="-69010" y="1055463"/>
                  <a:pt x="60553" y="999183"/>
                  <a:pt x="0" y="731500"/>
                </a:cubicBezTo>
                <a:close/>
              </a:path>
            </a:pathLst>
          </a:custGeom>
          <a:solidFill>
            <a:schemeClr val="accent1">
              <a:lumMod val="75000"/>
              <a:alpha val="67000"/>
            </a:schemeClr>
          </a:solidFill>
          <a:ln w="762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53895" y="1276400"/>
            <a:ext cx="11419861" cy="1562750"/>
            <a:chOff x="669752" y="1554898"/>
            <a:chExt cx="10977096" cy="1562750"/>
          </a:xfrm>
        </p:grpSpPr>
        <p:grpSp>
          <p:nvGrpSpPr>
            <p:cNvPr id="20" name="组合 19"/>
            <p:cNvGrpSpPr/>
            <p:nvPr/>
          </p:nvGrpSpPr>
          <p:grpSpPr>
            <a:xfrm>
              <a:off x="669752" y="1554898"/>
              <a:ext cx="1477302" cy="1562750"/>
              <a:chOff x="1446031" y="1671222"/>
              <a:chExt cx="4268824" cy="4268825"/>
            </a:xfrm>
          </p:grpSpPr>
          <p:sp>
            <p:nvSpPr>
              <p:cNvPr id="24" name="PA-ïṧḻiḍe"/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1446031" y="1671222"/>
                <a:ext cx="4268824" cy="4268825"/>
              </a:xfrm>
              <a:custGeom>
                <a:avLst/>
                <a:gdLst>
                  <a:gd name="connsiteX0" fmla="*/ 0 w 1536889"/>
                  <a:gd name="connsiteY0" fmla="*/ 0 h 1562750"/>
                  <a:gd name="connsiteX1" fmla="*/ 1536889 w 1536889"/>
                  <a:gd name="connsiteY1" fmla="*/ 0 h 1562750"/>
                  <a:gd name="connsiteX2" fmla="*/ 1536889 w 1536889"/>
                  <a:gd name="connsiteY2" fmla="*/ 1562750 h 1562750"/>
                  <a:gd name="connsiteX3" fmla="*/ 0 w 1536889"/>
                  <a:gd name="connsiteY3" fmla="*/ 1562750 h 1562750"/>
                  <a:gd name="connsiteX4" fmla="*/ 0 w 1536889"/>
                  <a:gd name="connsiteY4" fmla="*/ 0 h 156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889" h="1562750" fill="none" extrusionOk="0">
                    <a:moveTo>
                      <a:pt x="0" y="0"/>
                    </a:moveTo>
                    <a:cubicBezTo>
                      <a:pt x="555892" y="43773"/>
                      <a:pt x="806830" y="9506"/>
                      <a:pt x="1536889" y="0"/>
                    </a:cubicBezTo>
                    <a:cubicBezTo>
                      <a:pt x="1481971" y="483771"/>
                      <a:pt x="1520151" y="854491"/>
                      <a:pt x="1536889" y="1562750"/>
                    </a:cubicBezTo>
                    <a:cubicBezTo>
                      <a:pt x="807727" y="1548106"/>
                      <a:pt x="331284" y="1476931"/>
                      <a:pt x="0" y="1562750"/>
                    </a:cubicBezTo>
                    <a:cubicBezTo>
                      <a:pt x="-116756" y="1115473"/>
                      <a:pt x="-123177" y="598432"/>
                      <a:pt x="0" y="0"/>
                    </a:cubicBezTo>
                    <a:close/>
                  </a:path>
                  <a:path w="1536889" h="1562750" stroke="0" extrusionOk="0">
                    <a:moveTo>
                      <a:pt x="0" y="0"/>
                    </a:moveTo>
                    <a:cubicBezTo>
                      <a:pt x="432720" y="8809"/>
                      <a:pt x="890024" y="26336"/>
                      <a:pt x="1536889" y="0"/>
                    </a:cubicBezTo>
                    <a:cubicBezTo>
                      <a:pt x="1553826" y="684087"/>
                      <a:pt x="1594927" y="871014"/>
                      <a:pt x="1536889" y="1562750"/>
                    </a:cubicBezTo>
                    <a:cubicBezTo>
                      <a:pt x="831538" y="1580454"/>
                      <a:pt x="225457" y="1525407"/>
                      <a:pt x="0" y="1562750"/>
                    </a:cubicBezTo>
                    <a:cubicBezTo>
                      <a:pt x="71055" y="1124649"/>
                      <a:pt x="-107386" y="347087"/>
                      <a:pt x="0" y="0"/>
                    </a:cubicBezTo>
                    <a:close/>
                  </a:path>
                </a:pathLst>
              </a:custGeom>
              <a:solidFill>
                <a:srgbClr val="008000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  <p:sp>
            <p:nvSpPr>
              <p:cNvPr id="25" name="PA-ïṧḻiḍe"/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2186210" y="2411398"/>
                <a:ext cx="2657769" cy="2657767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8000" sy="108000" algn="ctr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870884" y="1820567"/>
              <a:ext cx="9775964" cy="9729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76200" algn="ctr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054992" y="1630317"/>
            <a:ext cx="1062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2.4</a:t>
            </a:r>
            <a:endParaRPr lang="zh-CN" altLang="en-US" sz="4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037904" y="1505198"/>
            <a:ext cx="10235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数字复习</a:t>
            </a:r>
            <a:r>
              <a:rPr lang="en-US" altLang="zh-CN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-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韵律数字 </a:t>
            </a:r>
            <a:r>
              <a:rPr lang="en-US" altLang="zh-CN" sz="4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Rhythmic numbers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666217" y="4430225"/>
            <a:ext cx="8008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altLang="zh-CN" sz="6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123    321   1234   567</a:t>
            </a:r>
          </a:p>
          <a:p>
            <a:pPr>
              <a:lnSpc>
                <a:spcPts val="8000"/>
              </a:lnSpc>
            </a:pPr>
            <a:r>
              <a:rPr lang="en-US" altLang="zh-CN" sz="6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8000"/>
              </a:lnSpc>
            </a:pPr>
            <a:r>
              <a:rPr lang="en-US" altLang="zh-CN" sz="6600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756    757   7879   461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853896" y="1276400"/>
            <a:ext cx="11697176" cy="1562750"/>
            <a:chOff x="669752" y="1554898"/>
            <a:chExt cx="10977096" cy="1562750"/>
          </a:xfrm>
        </p:grpSpPr>
        <p:grpSp>
          <p:nvGrpSpPr>
            <p:cNvPr id="17" name="组合 16"/>
            <p:cNvGrpSpPr/>
            <p:nvPr/>
          </p:nvGrpSpPr>
          <p:grpSpPr>
            <a:xfrm>
              <a:off x="669752" y="1554898"/>
              <a:ext cx="1477302" cy="1562750"/>
              <a:chOff x="1446031" y="1671222"/>
              <a:chExt cx="4268824" cy="4268825"/>
            </a:xfrm>
          </p:grpSpPr>
          <p:sp>
            <p:nvSpPr>
              <p:cNvPr id="18" name="PA-ïṧḻiḍe"/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1446031" y="1671222"/>
                <a:ext cx="4268824" cy="4268825"/>
              </a:xfrm>
              <a:custGeom>
                <a:avLst/>
                <a:gdLst>
                  <a:gd name="connsiteX0" fmla="*/ 0 w 4268824"/>
                  <a:gd name="connsiteY0" fmla="*/ 0 h 4268825"/>
                  <a:gd name="connsiteX1" fmla="*/ 4268824 w 4268824"/>
                  <a:gd name="connsiteY1" fmla="*/ 0 h 4268825"/>
                  <a:gd name="connsiteX2" fmla="*/ 4268824 w 4268824"/>
                  <a:gd name="connsiteY2" fmla="*/ 4268825 h 4268825"/>
                  <a:gd name="connsiteX3" fmla="*/ 0 w 4268824"/>
                  <a:gd name="connsiteY3" fmla="*/ 4268825 h 4268825"/>
                  <a:gd name="connsiteX4" fmla="*/ 0 w 4268824"/>
                  <a:gd name="connsiteY4" fmla="*/ 0 h 426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824" h="4268825" fill="none" extrusionOk="0">
                    <a:moveTo>
                      <a:pt x="0" y="0"/>
                    </a:moveTo>
                    <a:cubicBezTo>
                      <a:pt x="1059835" y="129957"/>
                      <a:pt x="3538499" y="14591"/>
                      <a:pt x="4268824" y="0"/>
                    </a:cubicBezTo>
                    <a:cubicBezTo>
                      <a:pt x="4267238" y="1564109"/>
                      <a:pt x="4122178" y="3281157"/>
                      <a:pt x="4268824" y="4268825"/>
                    </a:cubicBezTo>
                    <a:cubicBezTo>
                      <a:pt x="2156024" y="4263685"/>
                      <a:pt x="588510" y="4354606"/>
                      <a:pt x="0" y="4268825"/>
                    </a:cubicBezTo>
                    <a:cubicBezTo>
                      <a:pt x="-74638" y="3284319"/>
                      <a:pt x="65451" y="572109"/>
                      <a:pt x="0" y="0"/>
                    </a:cubicBezTo>
                    <a:close/>
                  </a:path>
                  <a:path w="4268824" h="4268825" stroke="0" extrusionOk="0">
                    <a:moveTo>
                      <a:pt x="0" y="0"/>
                    </a:moveTo>
                    <a:cubicBezTo>
                      <a:pt x="1651128" y="-100523"/>
                      <a:pt x="2416099" y="87974"/>
                      <a:pt x="4268824" y="0"/>
                    </a:cubicBezTo>
                    <a:cubicBezTo>
                      <a:pt x="4104383" y="697241"/>
                      <a:pt x="4263039" y="3033782"/>
                      <a:pt x="4268824" y="4268825"/>
                    </a:cubicBezTo>
                    <a:cubicBezTo>
                      <a:pt x="2522830" y="4301554"/>
                      <a:pt x="1139016" y="4192545"/>
                      <a:pt x="0" y="4268825"/>
                    </a:cubicBezTo>
                    <a:cubicBezTo>
                      <a:pt x="93127" y="2780879"/>
                      <a:pt x="-23883" y="1625074"/>
                      <a:pt x="0" y="0"/>
                    </a:cubicBezTo>
                    <a:close/>
                  </a:path>
                </a:pathLst>
              </a:custGeom>
              <a:solidFill>
                <a:srgbClr val="008000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  <p:sp>
            <p:nvSpPr>
              <p:cNvPr id="19" name="PA-ïṧḻiḍe"/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2186210" y="2411398"/>
                <a:ext cx="2657769" cy="2657767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</a:ln>
              <a:effectLst>
                <a:outerShdw blurRad="241300" sx="108000" sy="108000" algn="ctr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 defTabSz="914400"/>
                <a:endParaRPr lang="zh-CN" altLang="en-US" sz="1400" dirty="0">
                  <a:solidFill>
                    <a:srgbClr val="274486"/>
                  </a:solidFill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870884" y="1820567"/>
              <a:ext cx="9775964" cy="9729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  <a:effectLst>
              <a:outerShdw blurRad="76200" algn="ctr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315218" y="1505198"/>
            <a:ext cx="10235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数字复习</a:t>
            </a:r>
            <a:r>
              <a:rPr lang="en-US" altLang="zh-CN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-</a:t>
            </a:r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  <a:cs typeface="经典繁毛楷" panose="02010609000101010101" pitchFamily="49" charset="-122"/>
              </a:rPr>
              <a:t>韵律数字 </a:t>
            </a:r>
            <a:r>
              <a:rPr lang="en-US" altLang="zh-CN" sz="4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Rhythmic numbers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54992" y="1630317"/>
            <a:ext cx="106233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2.5</a:t>
            </a:r>
            <a:endParaRPr lang="zh-CN" altLang="en-US" sz="4400" dirty="0"/>
          </a:p>
        </p:txBody>
      </p:sp>
      <p:sp>
        <p:nvSpPr>
          <p:cNvPr id="16" name="矩形: 圆角 15"/>
          <p:cNvSpPr/>
          <p:nvPr/>
        </p:nvSpPr>
        <p:spPr bwMode="auto">
          <a:xfrm>
            <a:off x="2363078" y="3366444"/>
            <a:ext cx="8459802" cy="5326780"/>
          </a:xfrm>
          <a:custGeom>
            <a:avLst/>
            <a:gdLst>
              <a:gd name="connsiteX0" fmla="*/ 0 w 8459802"/>
              <a:gd name="connsiteY0" fmla="*/ 887814 h 5326780"/>
              <a:gd name="connsiteX1" fmla="*/ 887814 w 8459802"/>
              <a:gd name="connsiteY1" fmla="*/ 0 h 5326780"/>
              <a:gd name="connsiteX2" fmla="*/ 1311145 w 8459802"/>
              <a:gd name="connsiteY2" fmla="*/ 0 h 5326780"/>
              <a:gd name="connsiteX3" fmla="*/ 2001843 w 8459802"/>
              <a:gd name="connsiteY3" fmla="*/ 0 h 5326780"/>
              <a:gd name="connsiteX4" fmla="*/ 2492016 w 8459802"/>
              <a:gd name="connsiteY4" fmla="*/ 0 h 5326780"/>
              <a:gd name="connsiteX5" fmla="*/ 2915347 w 8459802"/>
              <a:gd name="connsiteY5" fmla="*/ 0 h 5326780"/>
              <a:gd name="connsiteX6" fmla="*/ 3539203 w 8459802"/>
              <a:gd name="connsiteY6" fmla="*/ 0 h 5326780"/>
              <a:gd name="connsiteX7" fmla="*/ 4096218 w 8459802"/>
              <a:gd name="connsiteY7" fmla="*/ 0 h 5326780"/>
              <a:gd name="connsiteX8" fmla="*/ 4786915 w 8459802"/>
              <a:gd name="connsiteY8" fmla="*/ 0 h 5326780"/>
              <a:gd name="connsiteX9" fmla="*/ 5410772 w 8459802"/>
              <a:gd name="connsiteY9" fmla="*/ 0 h 5326780"/>
              <a:gd name="connsiteX10" fmla="*/ 5967786 w 8459802"/>
              <a:gd name="connsiteY10" fmla="*/ 0 h 5326780"/>
              <a:gd name="connsiteX11" fmla="*/ 6457959 w 8459802"/>
              <a:gd name="connsiteY11" fmla="*/ 0 h 5326780"/>
              <a:gd name="connsiteX12" fmla="*/ 7571988 w 8459802"/>
              <a:gd name="connsiteY12" fmla="*/ 0 h 5326780"/>
              <a:gd name="connsiteX13" fmla="*/ 8459802 w 8459802"/>
              <a:gd name="connsiteY13" fmla="*/ 887814 h 5326780"/>
              <a:gd name="connsiteX14" fmla="*/ 8459802 w 8459802"/>
              <a:gd name="connsiteY14" fmla="*/ 1373138 h 5326780"/>
              <a:gd name="connsiteX15" fmla="*/ 8459802 w 8459802"/>
              <a:gd name="connsiteY15" fmla="*/ 2036020 h 5326780"/>
              <a:gd name="connsiteX16" fmla="*/ 8459802 w 8459802"/>
              <a:gd name="connsiteY16" fmla="*/ 2521344 h 5326780"/>
              <a:gd name="connsiteX17" fmla="*/ 8459802 w 8459802"/>
              <a:gd name="connsiteY17" fmla="*/ 3042180 h 5326780"/>
              <a:gd name="connsiteX18" fmla="*/ 8459802 w 8459802"/>
              <a:gd name="connsiteY18" fmla="*/ 3527504 h 5326780"/>
              <a:gd name="connsiteX19" fmla="*/ 8459802 w 8459802"/>
              <a:gd name="connsiteY19" fmla="*/ 4438966 h 5326780"/>
              <a:gd name="connsiteX20" fmla="*/ 7571988 w 8459802"/>
              <a:gd name="connsiteY20" fmla="*/ 5326780 h 5326780"/>
              <a:gd name="connsiteX21" fmla="*/ 7081815 w 8459802"/>
              <a:gd name="connsiteY21" fmla="*/ 5326780 h 5326780"/>
              <a:gd name="connsiteX22" fmla="*/ 6591642 w 8459802"/>
              <a:gd name="connsiteY22" fmla="*/ 5326780 h 5326780"/>
              <a:gd name="connsiteX23" fmla="*/ 5900945 w 8459802"/>
              <a:gd name="connsiteY23" fmla="*/ 5326780 h 5326780"/>
              <a:gd name="connsiteX24" fmla="*/ 5544455 w 8459802"/>
              <a:gd name="connsiteY24" fmla="*/ 5326780 h 5326780"/>
              <a:gd name="connsiteX25" fmla="*/ 5121124 w 8459802"/>
              <a:gd name="connsiteY25" fmla="*/ 5326780 h 5326780"/>
              <a:gd name="connsiteX26" fmla="*/ 4564110 w 8459802"/>
              <a:gd name="connsiteY26" fmla="*/ 5326780 h 5326780"/>
              <a:gd name="connsiteX27" fmla="*/ 3873412 w 8459802"/>
              <a:gd name="connsiteY27" fmla="*/ 5326780 h 5326780"/>
              <a:gd name="connsiteX28" fmla="*/ 3383239 w 8459802"/>
              <a:gd name="connsiteY28" fmla="*/ 5326780 h 5326780"/>
              <a:gd name="connsiteX29" fmla="*/ 2692541 w 8459802"/>
              <a:gd name="connsiteY29" fmla="*/ 5326780 h 5326780"/>
              <a:gd name="connsiteX30" fmla="*/ 2202368 w 8459802"/>
              <a:gd name="connsiteY30" fmla="*/ 5326780 h 5326780"/>
              <a:gd name="connsiteX31" fmla="*/ 1645354 w 8459802"/>
              <a:gd name="connsiteY31" fmla="*/ 5326780 h 5326780"/>
              <a:gd name="connsiteX32" fmla="*/ 887814 w 8459802"/>
              <a:gd name="connsiteY32" fmla="*/ 5326780 h 5326780"/>
              <a:gd name="connsiteX33" fmla="*/ 0 w 8459802"/>
              <a:gd name="connsiteY33" fmla="*/ 4438966 h 5326780"/>
              <a:gd name="connsiteX34" fmla="*/ 0 w 8459802"/>
              <a:gd name="connsiteY34" fmla="*/ 3953642 h 5326780"/>
              <a:gd name="connsiteX35" fmla="*/ 0 w 8459802"/>
              <a:gd name="connsiteY35" fmla="*/ 3432806 h 5326780"/>
              <a:gd name="connsiteX36" fmla="*/ 0 w 8459802"/>
              <a:gd name="connsiteY36" fmla="*/ 2805436 h 5326780"/>
              <a:gd name="connsiteX37" fmla="*/ 0 w 8459802"/>
              <a:gd name="connsiteY37" fmla="*/ 2142554 h 5326780"/>
              <a:gd name="connsiteX38" fmla="*/ 0 w 8459802"/>
              <a:gd name="connsiteY38" fmla="*/ 1586207 h 5326780"/>
              <a:gd name="connsiteX39" fmla="*/ 0 w 8459802"/>
              <a:gd name="connsiteY39" fmla="*/ 887814 h 532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59802" h="5326780" fill="none" extrusionOk="0">
                <a:moveTo>
                  <a:pt x="0" y="887814"/>
                </a:moveTo>
                <a:cubicBezTo>
                  <a:pt x="-20119" y="347317"/>
                  <a:pt x="408254" y="32938"/>
                  <a:pt x="887814" y="0"/>
                </a:cubicBezTo>
                <a:cubicBezTo>
                  <a:pt x="1099384" y="-50456"/>
                  <a:pt x="1174596" y="5879"/>
                  <a:pt x="1311145" y="0"/>
                </a:cubicBezTo>
                <a:cubicBezTo>
                  <a:pt x="1447694" y="-5879"/>
                  <a:pt x="1673145" y="80422"/>
                  <a:pt x="2001843" y="0"/>
                </a:cubicBezTo>
                <a:cubicBezTo>
                  <a:pt x="2330541" y="-80422"/>
                  <a:pt x="2270687" y="20367"/>
                  <a:pt x="2492016" y="0"/>
                </a:cubicBezTo>
                <a:cubicBezTo>
                  <a:pt x="2713345" y="-20367"/>
                  <a:pt x="2760059" y="13092"/>
                  <a:pt x="2915347" y="0"/>
                </a:cubicBezTo>
                <a:cubicBezTo>
                  <a:pt x="3070635" y="-13092"/>
                  <a:pt x="3359095" y="65110"/>
                  <a:pt x="3539203" y="0"/>
                </a:cubicBezTo>
                <a:cubicBezTo>
                  <a:pt x="3719311" y="-65110"/>
                  <a:pt x="3972034" y="48574"/>
                  <a:pt x="4096218" y="0"/>
                </a:cubicBezTo>
                <a:cubicBezTo>
                  <a:pt x="4220403" y="-48574"/>
                  <a:pt x="4601450" y="82337"/>
                  <a:pt x="4786915" y="0"/>
                </a:cubicBezTo>
                <a:cubicBezTo>
                  <a:pt x="4972380" y="-82337"/>
                  <a:pt x="5273457" y="15605"/>
                  <a:pt x="5410772" y="0"/>
                </a:cubicBezTo>
                <a:cubicBezTo>
                  <a:pt x="5548087" y="-15605"/>
                  <a:pt x="5777027" y="5887"/>
                  <a:pt x="5967786" y="0"/>
                </a:cubicBezTo>
                <a:cubicBezTo>
                  <a:pt x="6158545" y="-5887"/>
                  <a:pt x="6302525" y="16256"/>
                  <a:pt x="6457959" y="0"/>
                </a:cubicBezTo>
                <a:cubicBezTo>
                  <a:pt x="6613393" y="-16256"/>
                  <a:pt x="7217821" y="38299"/>
                  <a:pt x="7571988" y="0"/>
                </a:cubicBezTo>
                <a:cubicBezTo>
                  <a:pt x="8043904" y="4259"/>
                  <a:pt x="8387557" y="478324"/>
                  <a:pt x="8459802" y="887814"/>
                </a:cubicBezTo>
                <a:cubicBezTo>
                  <a:pt x="8508458" y="1001786"/>
                  <a:pt x="8454374" y="1219026"/>
                  <a:pt x="8459802" y="1373138"/>
                </a:cubicBezTo>
                <a:cubicBezTo>
                  <a:pt x="8465230" y="1527250"/>
                  <a:pt x="8405812" y="1871588"/>
                  <a:pt x="8459802" y="2036020"/>
                </a:cubicBezTo>
                <a:cubicBezTo>
                  <a:pt x="8513792" y="2200452"/>
                  <a:pt x="8429457" y="2278892"/>
                  <a:pt x="8459802" y="2521344"/>
                </a:cubicBezTo>
                <a:cubicBezTo>
                  <a:pt x="8490147" y="2763796"/>
                  <a:pt x="8406155" y="2808540"/>
                  <a:pt x="8459802" y="3042180"/>
                </a:cubicBezTo>
                <a:cubicBezTo>
                  <a:pt x="8513449" y="3275820"/>
                  <a:pt x="8428214" y="3367263"/>
                  <a:pt x="8459802" y="3527504"/>
                </a:cubicBezTo>
                <a:cubicBezTo>
                  <a:pt x="8491390" y="3687745"/>
                  <a:pt x="8430032" y="4129950"/>
                  <a:pt x="8459802" y="4438966"/>
                </a:cubicBezTo>
                <a:cubicBezTo>
                  <a:pt x="8500508" y="4901675"/>
                  <a:pt x="8126632" y="5436346"/>
                  <a:pt x="7571988" y="5326780"/>
                </a:cubicBezTo>
                <a:cubicBezTo>
                  <a:pt x="7343632" y="5348697"/>
                  <a:pt x="7209005" y="5301113"/>
                  <a:pt x="7081815" y="5326780"/>
                </a:cubicBezTo>
                <a:cubicBezTo>
                  <a:pt x="6954625" y="5352447"/>
                  <a:pt x="6716491" y="5292307"/>
                  <a:pt x="6591642" y="5326780"/>
                </a:cubicBezTo>
                <a:cubicBezTo>
                  <a:pt x="6466793" y="5361253"/>
                  <a:pt x="6235539" y="5277505"/>
                  <a:pt x="5900945" y="5326780"/>
                </a:cubicBezTo>
                <a:cubicBezTo>
                  <a:pt x="5566351" y="5376055"/>
                  <a:pt x="5649941" y="5325859"/>
                  <a:pt x="5544455" y="5326780"/>
                </a:cubicBezTo>
                <a:cubicBezTo>
                  <a:pt x="5438969" y="5327701"/>
                  <a:pt x="5315210" y="5306379"/>
                  <a:pt x="5121124" y="5326780"/>
                </a:cubicBezTo>
                <a:cubicBezTo>
                  <a:pt x="4927038" y="5347181"/>
                  <a:pt x="4782083" y="5315667"/>
                  <a:pt x="4564110" y="5326780"/>
                </a:cubicBezTo>
                <a:cubicBezTo>
                  <a:pt x="4346137" y="5337893"/>
                  <a:pt x="4067760" y="5317563"/>
                  <a:pt x="3873412" y="5326780"/>
                </a:cubicBezTo>
                <a:cubicBezTo>
                  <a:pt x="3679064" y="5335997"/>
                  <a:pt x="3532169" y="5271260"/>
                  <a:pt x="3383239" y="5326780"/>
                </a:cubicBezTo>
                <a:cubicBezTo>
                  <a:pt x="3234309" y="5382300"/>
                  <a:pt x="2947435" y="5296461"/>
                  <a:pt x="2692541" y="5326780"/>
                </a:cubicBezTo>
                <a:cubicBezTo>
                  <a:pt x="2437647" y="5357099"/>
                  <a:pt x="2424332" y="5303571"/>
                  <a:pt x="2202368" y="5326780"/>
                </a:cubicBezTo>
                <a:cubicBezTo>
                  <a:pt x="1980404" y="5349989"/>
                  <a:pt x="1833680" y="5271537"/>
                  <a:pt x="1645354" y="5326780"/>
                </a:cubicBezTo>
                <a:cubicBezTo>
                  <a:pt x="1457028" y="5382023"/>
                  <a:pt x="1175013" y="5251608"/>
                  <a:pt x="887814" y="5326780"/>
                </a:cubicBezTo>
                <a:cubicBezTo>
                  <a:pt x="316666" y="5246891"/>
                  <a:pt x="-7742" y="4877859"/>
                  <a:pt x="0" y="4438966"/>
                </a:cubicBezTo>
                <a:cubicBezTo>
                  <a:pt x="-1540" y="4216963"/>
                  <a:pt x="22946" y="4122943"/>
                  <a:pt x="0" y="3953642"/>
                </a:cubicBezTo>
                <a:cubicBezTo>
                  <a:pt x="-22946" y="3784341"/>
                  <a:pt x="51170" y="3562334"/>
                  <a:pt x="0" y="3432806"/>
                </a:cubicBezTo>
                <a:cubicBezTo>
                  <a:pt x="-51170" y="3303278"/>
                  <a:pt x="71517" y="2999590"/>
                  <a:pt x="0" y="2805436"/>
                </a:cubicBezTo>
                <a:cubicBezTo>
                  <a:pt x="-71517" y="2611282"/>
                  <a:pt x="781" y="2366199"/>
                  <a:pt x="0" y="2142554"/>
                </a:cubicBezTo>
                <a:cubicBezTo>
                  <a:pt x="-781" y="1918909"/>
                  <a:pt x="37915" y="1739629"/>
                  <a:pt x="0" y="1586207"/>
                </a:cubicBezTo>
                <a:cubicBezTo>
                  <a:pt x="-37915" y="1432785"/>
                  <a:pt x="73178" y="1214735"/>
                  <a:pt x="0" y="887814"/>
                </a:cubicBezTo>
                <a:close/>
              </a:path>
              <a:path w="8459802" h="5326780" stroke="0" extrusionOk="0">
                <a:moveTo>
                  <a:pt x="0" y="887814"/>
                </a:moveTo>
                <a:cubicBezTo>
                  <a:pt x="-87631" y="390709"/>
                  <a:pt x="436949" y="25272"/>
                  <a:pt x="887814" y="0"/>
                </a:cubicBezTo>
                <a:cubicBezTo>
                  <a:pt x="988705" y="-886"/>
                  <a:pt x="1120738" y="40483"/>
                  <a:pt x="1311145" y="0"/>
                </a:cubicBezTo>
                <a:cubicBezTo>
                  <a:pt x="1501552" y="-40483"/>
                  <a:pt x="1542369" y="20264"/>
                  <a:pt x="1667634" y="0"/>
                </a:cubicBezTo>
                <a:cubicBezTo>
                  <a:pt x="1792899" y="-20264"/>
                  <a:pt x="1991728" y="37436"/>
                  <a:pt x="2090965" y="0"/>
                </a:cubicBezTo>
                <a:cubicBezTo>
                  <a:pt x="2190202" y="-37436"/>
                  <a:pt x="2524464" y="30656"/>
                  <a:pt x="2781663" y="0"/>
                </a:cubicBezTo>
                <a:cubicBezTo>
                  <a:pt x="3038862" y="-30656"/>
                  <a:pt x="3025028" y="21851"/>
                  <a:pt x="3204994" y="0"/>
                </a:cubicBezTo>
                <a:cubicBezTo>
                  <a:pt x="3384960" y="-21851"/>
                  <a:pt x="3496475" y="8741"/>
                  <a:pt x="3762009" y="0"/>
                </a:cubicBezTo>
                <a:cubicBezTo>
                  <a:pt x="4027544" y="-8741"/>
                  <a:pt x="4156187" y="71965"/>
                  <a:pt x="4385865" y="0"/>
                </a:cubicBezTo>
                <a:cubicBezTo>
                  <a:pt x="4615543" y="-71965"/>
                  <a:pt x="4704122" y="47004"/>
                  <a:pt x="5009721" y="0"/>
                </a:cubicBezTo>
                <a:cubicBezTo>
                  <a:pt x="5315320" y="-47004"/>
                  <a:pt x="5382057" y="49730"/>
                  <a:pt x="5633578" y="0"/>
                </a:cubicBezTo>
                <a:cubicBezTo>
                  <a:pt x="5885099" y="-49730"/>
                  <a:pt x="5902103" y="16454"/>
                  <a:pt x="5990067" y="0"/>
                </a:cubicBezTo>
                <a:cubicBezTo>
                  <a:pt x="6078031" y="-16454"/>
                  <a:pt x="6431464" y="21399"/>
                  <a:pt x="6547081" y="0"/>
                </a:cubicBezTo>
                <a:cubicBezTo>
                  <a:pt x="6662698" y="-21399"/>
                  <a:pt x="7328472" y="43002"/>
                  <a:pt x="7571988" y="0"/>
                </a:cubicBezTo>
                <a:cubicBezTo>
                  <a:pt x="8055227" y="37072"/>
                  <a:pt x="8475267" y="408107"/>
                  <a:pt x="8459802" y="887814"/>
                </a:cubicBezTo>
                <a:cubicBezTo>
                  <a:pt x="8510652" y="1128040"/>
                  <a:pt x="8429670" y="1184773"/>
                  <a:pt x="8459802" y="1444161"/>
                </a:cubicBezTo>
                <a:cubicBezTo>
                  <a:pt x="8489934" y="1703549"/>
                  <a:pt x="8428899" y="1793676"/>
                  <a:pt x="8459802" y="2071531"/>
                </a:cubicBezTo>
                <a:cubicBezTo>
                  <a:pt x="8490705" y="2349386"/>
                  <a:pt x="8410301" y="2518929"/>
                  <a:pt x="8459802" y="2698902"/>
                </a:cubicBezTo>
                <a:cubicBezTo>
                  <a:pt x="8509303" y="2878875"/>
                  <a:pt x="8441206" y="3059008"/>
                  <a:pt x="8459802" y="3219737"/>
                </a:cubicBezTo>
                <a:cubicBezTo>
                  <a:pt x="8478398" y="3380467"/>
                  <a:pt x="8434368" y="3632194"/>
                  <a:pt x="8459802" y="3882619"/>
                </a:cubicBezTo>
                <a:cubicBezTo>
                  <a:pt x="8485236" y="4133044"/>
                  <a:pt x="8451325" y="4210813"/>
                  <a:pt x="8459802" y="4438966"/>
                </a:cubicBezTo>
                <a:cubicBezTo>
                  <a:pt x="8450655" y="5042712"/>
                  <a:pt x="8067823" y="5338454"/>
                  <a:pt x="7571988" y="5326780"/>
                </a:cubicBezTo>
                <a:cubicBezTo>
                  <a:pt x="7474577" y="5369841"/>
                  <a:pt x="7302570" y="5324714"/>
                  <a:pt x="7148657" y="5326780"/>
                </a:cubicBezTo>
                <a:cubicBezTo>
                  <a:pt x="6994744" y="5328846"/>
                  <a:pt x="6914680" y="5283233"/>
                  <a:pt x="6725326" y="5326780"/>
                </a:cubicBezTo>
                <a:cubicBezTo>
                  <a:pt x="6535972" y="5370327"/>
                  <a:pt x="6440554" y="5293503"/>
                  <a:pt x="6235153" y="5326780"/>
                </a:cubicBezTo>
                <a:cubicBezTo>
                  <a:pt x="6029752" y="5360057"/>
                  <a:pt x="5914442" y="5283730"/>
                  <a:pt x="5811822" y="5326780"/>
                </a:cubicBezTo>
                <a:cubicBezTo>
                  <a:pt x="5709202" y="5369830"/>
                  <a:pt x="5486569" y="5324611"/>
                  <a:pt x="5388491" y="5326780"/>
                </a:cubicBezTo>
                <a:cubicBezTo>
                  <a:pt x="5290413" y="5328949"/>
                  <a:pt x="5098858" y="5300873"/>
                  <a:pt x="4965160" y="5326780"/>
                </a:cubicBezTo>
                <a:cubicBezTo>
                  <a:pt x="4831462" y="5352687"/>
                  <a:pt x="4522816" y="5269481"/>
                  <a:pt x="4274462" y="5326780"/>
                </a:cubicBezTo>
                <a:cubicBezTo>
                  <a:pt x="4026108" y="5384079"/>
                  <a:pt x="4085059" y="5291430"/>
                  <a:pt x="3917973" y="5326780"/>
                </a:cubicBezTo>
                <a:cubicBezTo>
                  <a:pt x="3750887" y="5362130"/>
                  <a:pt x="3537546" y="5296877"/>
                  <a:pt x="3360958" y="5326780"/>
                </a:cubicBezTo>
                <a:cubicBezTo>
                  <a:pt x="3184371" y="5356683"/>
                  <a:pt x="3178724" y="5315877"/>
                  <a:pt x="3004469" y="5326780"/>
                </a:cubicBezTo>
                <a:cubicBezTo>
                  <a:pt x="2830214" y="5337683"/>
                  <a:pt x="2791296" y="5317494"/>
                  <a:pt x="2581138" y="5326780"/>
                </a:cubicBezTo>
                <a:cubicBezTo>
                  <a:pt x="2370980" y="5336066"/>
                  <a:pt x="2332286" y="5303386"/>
                  <a:pt x="2090965" y="5326780"/>
                </a:cubicBezTo>
                <a:cubicBezTo>
                  <a:pt x="1849644" y="5350174"/>
                  <a:pt x="1666226" y="5275954"/>
                  <a:pt x="1533951" y="5326780"/>
                </a:cubicBezTo>
                <a:cubicBezTo>
                  <a:pt x="1401676" y="5377606"/>
                  <a:pt x="1205823" y="5274933"/>
                  <a:pt x="887814" y="5326780"/>
                </a:cubicBezTo>
                <a:cubicBezTo>
                  <a:pt x="398649" y="5219346"/>
                  <a:pt x="5238" y="4976212"/>
                  <a:pt x="0" y="4438966"/>
                </a:cubicBezTo>
                <a:cubicBezTo>
                  <a:pt x="-16033" y="4297070"/>
                  <a:pt x="16607" y="4120436"/>
                  <a:pt x="0" y="3882619"/>
                </a:cubicBezTo>
                <a:cubicBezTo>
                  <a:pt x="-16607" y="3644802"/>
                  <a:pt x="48236" y="3465958"/>
                  <a:pt x="0" y="3326272"/>
                </a:cubicBezTo>
                <a:cubicBezTo>
                  <a:pt x="-48236" y="3186586"/>
                  <a:pt x="9194" y="2919867"/>
                  <a:pt x="0" y="2698902"/>
                </a:cubicBezTo>
                <a:cubicBezTo>
                  <a:pt x="-9194" y="2477937"/>
                  <a:pt x="37377" y="2341628"/>
                  <a:pt x="0" y="2107043"/>
                </a:cubicBezTo>
                <a:cubicBezTo>
                  <a:pt x="-37377" y="1872458"/>
                  <a:pt x="40870" y="1802703"/>
                  <a:pt x="0" y="1550696"/>
                </a:cubicBezTo>
                <a:cubicBezTo>
                  <a:pt x="-40870" y="1298689"/>
                  <a:pt x="79321" y="1173945"/>
                  <a:pt x="0" y="887814"/>
                </a:cubicBezTo>
                <a:close/>
              </a:path>
            </a:pathLst>
          </a:custGeom>
          <a:solidFill>
            <a:srgbClr val="FFFFFF"/>
          </a:solidFill>
          <a:ln w="762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3" name="矩形: 圆角 12"/>
          <p:cNvSpPr/>
          <p:nvPr/>
        </p:nvSpPr>
        <p:spPr bwMode="auto">
          <a:xfrm>
            <a:off x="2757984" y="3796680"/>
            <a:ext cx="7632848" cy="4512138"/>
          </a:xfrm>
          <a:custGeom>
            <a:avLst/>
            <a:gdLst>
              <a:gd name="connsiteX0" fmla="*/ 0 w 7632848"/>
              <a:gd name="connsiteY0" fmla="*/ 752038 h 4512138"/>
              <a:gd name="connsiteX1" fmla="*/ 752038 w 7632848"/>
              <a:gd name="connsiteY1" fmla="*/ 0 h 4512138"/>
              <a:gd name="connsiteX2" fmla="*/ 1309199 w 7632848"/>
              <a:gd name="connsiteY2" fmla="*/ 0 h 4512138"/>
              <a:gd name="connsiteX3" fmla="*/ 1805072 w 7632848"/>
              <a:gd name="connsiteY3" fmla="*/ 0 h 4512138"/>
              <a:gd name="connsiteX4" fmla="*/ 2362234 w 7632848"/>
              <a:gd name="connsiteY4" fmla="*/ 0 h 4512138"/>
              <a:gd name="connsiteX5" fmla="*/ 3041970 w 7632848"/>
              <a:gd name="connsiteY5" fmla="*/ 0 h 4512138"/>
              <a:gd name="connsiteX6" fmla="*/ 3537843 w 7632848"/>
              <a:gd name="connsiteY6" fmla="*/ 0 h 4512138"/>
              <a:gd name="connsiteX7" fmla="*/ 3972429 w 7632848"/>
              <a:gd name="connsiteY7" fmla="*/ 0 h 4512138"/>
              <a:gd name="connsiteX8" fmla="*/ 4590878 w 7632848"/>
              <a:gd name="connsiteY8" fmla="*/ 0 h 4512138"/>
              <a:gd name="connsiteX9" fmla="*/ 5148039 w 7632848"/>
              <a:gd name="connsiteY9" fmla="*/ 0 h 4512138"/>
              <a:gd name="connsiteX10" fmla="*/ 5827776 w 7632848"/>
              <a:gd name="connsiteY10" fmla="*/ 0 h 4512138"/>
              <a:gd name="connsiteX11" fmla="*/ 6880810 w 7632848"/>
              <a:gd name="connsiteY11" fmla="*/ 0 h 4512138"/>
              <a:gd name="connsiteX12" fmla="*/ 7632848 w 7632848"/>
              <a:gd name="connsiteY12" fmla="*/ 752038 h 4512138"/>
              <a:gd name="connsiteX13" fmla="*/ 7632848 w 7632848"/>
              <a:gd name="connsiteY13" fmla="*/ 1223301 h 4512138"/>
              <a:gd name="connsiteX14" fmla="*/ 7632848 w 7632848"/>
              <a:gd name="connsiteY14" fmla="*/ 1754725 h 4512138"/>
              <a:gd name="connsiteX15" fmla="*/ 7632848 w 7632848"/>
              <a:gd name="connsiteY15" fmla="*/ 2316230 h 4512138"/>
              <a:gd name="connsiteX16" fmla="*/ 7632848 w 7632848"/>
              <a:gd name="connsiteY16" fmla="*/ 2847655 h 4512138"/>
              <a:gd name="connsiteX17" fmla="*/ 7632848 w 7632848"/>
              <a:gd name="connsiteY17" fmla="*/ 3760100 h 4512138"/>
              <a:gd name="connsiteX18" fmla="*/ 6880810 w 7632848"/>
              <a:gd name="connsiteY18" fmla="*/ 4512138 h 4512138"/>
              <a:gd name="connsiteX19" fmla="*/ 6262361 w 7632848"/>
              <a:gd name="connsiteY19" fmla="*/ 4512138 h 4512138"/>
              <a:gd name="connsiteX20" fmla="*/ 5766488 w 7632848"/>
              <a:gd name="connsiteY20" fmla="*/ 4512138 h 4512138"/>
              <a:gd name="connsiteX21" fmla="*/ 5331902 w 7632848"/>
              <a:gd name="connsiteY21" fmla="*/ 4512138 h 4512138"/>
              <a:gd name="connsiteX22" fmla="*/ 4774741 w 7632848"/>
              <a:gd name="connsiteY22" fmla="*/ 4512138 h 4512138"/>
              <a:gd name="connsiteX23" fmla="*/ 4401443 w 7632848"/>
              <a:gd name="connsiteY23" fmla="*/ 4512138 h 4512138"/>
              <a:gd name="connsiteX24" fmla="*/ 3905570 w 7632848"/>
              <a:gd name="connsiteY24" fmla="*/ 4512138 h 4512138"/>
              <a:gd name="connsiteX25" fmla="*/ 3225833 w 7632848"/>
              <a:gd name="connsiteY25" fmla="*/ 4512138 h 4512138"/>
              <a:gd name="connsiteX26" fmla="*/ 2852535 w 7632848"/>
              <a:gd name="connsiteY26" fmla="*/ 4512138 h 4512138"/>
              <a:gd name="connsiteX27" fmla="*/ 2417950 w 7632848"/>
              <a:gd name="connsiteY27" fmla="*/ 4512138 h 4512138"/>
              <a:gd name="connsiteX28" fmla="*/ 1860789 w 7632848"/>
              <a:gd name="connsiteY28" fmla="*/ 4512138 h 4512138"/>
              <a:gd name="connsiteX29" fmla="*/ 752038 w 7632848"/>
              <a:gd name="connsiteY29" fmla="*/ 4512138 h 4512138"/>
              <a:gd name="connsiteX30" fmla="*/ 0 w 7632848"/>
              <a:gd name="connsiteY30" fmla="*/ 3760100 h 4512138"/>
              <a:gd name="connsiteX31" fmla="*/ 0 w 7632848"/>
              <a:gd name="connsiteY31" fmla="*/ 3318918 h 4512138"/>
              <a:gd name="connsiteX32" fmla="*/ 0 w 7632848"/>
              <a:gd name="connsiteY32" fmla="*/ 2817574 h 4512138"/>
              <a:gd name="connsiteX33" fmla="*/ 0 w 7632848"/>
              <a:gd name="connsiteY33" fmla="*/ 2256069 h 4512138"/>
              <a:gd name="connsiteX34" fmla="*/ 0 w 7632848"/>
              <a:gd name="connsiteY34" fmla="*/ 1724645 h 4512138"/>
              <a:gd name="connsiteX35" fmla="*/ 0 w 7632848"/>
              <a:gd name="connsiteY35" fmla="*/ 1223301 h 4512138"/>
              <a:gd name="connsiteX36" fmla="*/ 0 w 7632848"/>
              <a:gd name="connsiteY36" fmla="*/ 752038 h 451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32848" h="4512138" fill="none" extrusionOk="0">
                <a:moveTo>
                  <a:pt x="0" y="752038"/>
                </a:moveTo>
                <a:cubicBezTo>
                  <a:pt x="-14620" y="319461"/>
                  <a:pt x="326326" y="13464"/>
                  <a:pt x="752038" y="0"/>
                </a:cubicBezTo>
                <a:cubicBezTo>
                  <a:pt x="990018" y="-66838"/>
                  <a:pt x="1176982" y="29772"/>
                  <a:pt x="1309199" y="0"/>
                </a:cubicBezTo>
                <a:cubicBezTo>
                  <a:pt x="1441416" y="-29772"/>
                  <a:pt x="1662877" y="49889"/>
                  <a:pt x="1805072" y="0"/>
                </a:cubicBezTo>
                <a:cubicBezTo>
                  <a:pt x="1947267" y="-49889"/>
                  <a:pt x="2190402" y="51598"/>
                  <a:pt x="2362234" y="0"/>
                </a:cubicBezTo>
                <a:cubicBezTo>
                  <a:pt x="2534066" y="-51598"/>
                  <a:pt x="2814979" y="40700"/>
                  <a:pt x="3041970" y="0"/>
                </a:cubicBezTo>
                <a:cubicBezTo>
                  <a:pt x="3268961" y="-40700"/>
                  <a:pt x="3415874" y="15531"/>
                  <a:pt x="3537843" y="0"/>
                </a:cubicBezTo>
                <a:cubicBezTo>
                  <a:pt x="3659812" y="-15531"/>
                  <a:pt x="3774393" y="22216"/>
                  <a:pt x="3972429" y="0"/>
                </a:cubicBezTo>
                <a:cubicBezTo>
                  <a:pt x="4170465" y="-22216"/>
                  <a:pt x="4421958" y="62401"/>
                  <a:pt x="4590878" y="0"/>
                </a:cubicBezTo>
                <a:cubicBezTo>
                  <a:pt x="4759798" y="-62401"/>
                  <a:pt x="4892591" y="21874"/>
                  <a:pt x="5148039" y="0"/>
                </a:cubicBezTo>
                <a:cubicBezTo>
                  <a:pt x="5403487" y="-21874"/>
                  <a:pt x="5550109" y="21526"/>
                  <a:pt x="5827776" y="0"/>
                </a:cubicBezTo>
                <a:cubicBezTo>
                  <a:pt x="6105443" y="-21526"/>
                  <a:pt x="6498116" y="85519"/>
                  <a:pt x="6880810" y="0"/>
                </a:cubicBezTo>
                <a:cubicBezTo>
                  <a:pt x="7392840" y="-54499"/>
                  <a:pt x="7659975" y="350910"/>
                  <a:pt x="7632848" y="752038"/>
                </a:cubicBezTo>
                <a:cubicBezTo>
                  <a:pt x="7672228" y="901610"/>
                  <a:pt x="7613143" y="1062479"/>
                  <a:pt x="7632848" y="1223301"/>
                </a:cubicBezTo>
                <a:cubicBezTo>
                  <a:pt x="7652553" y="1384123"/>
                  <a:pt x="7611402" y="1504287"/>
                  <a:pt x="7632848" y="1754725"/>
                </a:cubicBezTo>
                <a:cubicBezTo>
                  <a:pt x="7654294" y="2005163"/>
                  <a:pt x="7624873" y="2126314"/>
                  <a:pt x="7632848" y="2316230"/>
                </a:cubicBezTo>
                <a:cubicBezTo>
                  <a:pt x="7640823" y="2506147"/>
                  <a:pt x="7583389" y="2727763"/>
                  <a:pt x="7632848" y="2847655"/>
                </a:cubicBezTo>
                <a:cubicBezTo>
                  <a:pt x="7682307" y="2967548"/>
                  <a:pt x="7537764" y="3497567"/>
                  <a:pt x="7632848" y="3760100"/>
                </a:cubicBezTo>
                <a:cubicBezTo>
                  <a:pt x="7638427" y="4189898"/>
                  <a:pt x="7237266" y="4505569"/>
                  <a:pt x="6880810" y="4512138"/>
                </a:cubicBezTo>
                <a:cubicBezTo>
                  <a:pt x="6662217" y="4585355"/>
                  <a:pt x="6554740" y="4484228"/>
                  <a:pt x="6262361" y="4512138"/>
                </a:cubicBezTo>
                <a:cubicBezTo>
                  <a:pt x="5969982" y="4540048"/>
                  <a:pt x="5940300" y="4466191"/>
                  <a:pt x="5766488" y="4512138"/>
                </a:cubicBezTo>
                <a:cubicBezTo>
                  <a:pt x="5592676" y="4558085"/>
                  <a:pt x="5484315" y="4468891"/>
                  <a:pt x="5331902" y="4512138"/>
                </a:cubicBezTo>
                <a:cubicBezTo>
                  <a:pt x="5179489" y="4555385"/>
                  <a:pt x="4954503" y="4449859"/>
                  <a:pt x="4774741" y="4512138"/>
                </a:cubicBezTo>
                <a:cubicBezTo>
                  <a:pt x="4594979" y="4574417"/>
                  <a:pt x="4546333" y="4503776"/>
                  <a:pt x="4401443" y="4512138"/>
                </a:cubicBezTo>
                <a:cubicBezTo>
                  <a:pt x="4256553" y="4520500"/>
                  <a:pt x="4047106" y="4500917"/>
                  <a:pt x="3905570" y="4512138"/>
                </a:cubicBezTo>
                <a:cubicBezTo>
                  <a:pt x="3764034" y="4523359"/>
                  <a:pt x="3517047" y="4492211"/>
                  <a:pt x="3225833" y="4512138"/>
                </a:cubicBezTo>
                <a:cubicBezTo>
                  <a:pt x="2934619" y="4532065"/>
                  <a:pt x="3010799" y="4511956"/>
                  <a:pt x="2852535" y="4512138"/>
                </a:cubicBezTo>
                <a:cubicBezTo>
                  <a:pt x="2694271" y="4512320"/>
                  <a:pt x="2541730" y="4469973"/>
                  <a:pt x="2417950" y="4512138"/>
                </a:cubicBezTo>
                <a:cubicBezTo>
                  <a:pt x="2294170" y="4554303"/>
                  <a:pt x="2071111" y="4468103"/>
                  <a:pt x="1860789" y="4512138"/>
                </a:cubicBezTo>
                <a:cubicBezTo>
                  <a:pt x="1650467" y="4556173"/>
                  <a:pt x="1293603" y="4502129"/>
                  <a:pt x="752038" y="4512138"/>
                </a:cubicBezTo>
                <a:cubicBezTo>
                  <a:pt x="277174" y="4446558"/>
                  <a:pt x="-106825" y="4143563"/>
                  <a:pt x="0" y="3760100"/>
                </a:cubicBezTo>
                <a:cubicBezTo>
                  <a:pt x="-16109" y="3583533"/>
                  <a:pt x="19513" y="3424987"/>
                  <a:pt x="0" y="3318918"/>
                </a:cubicBezTo>
                <a:cubicBezTo>
                  <a:pt x="-19513" y="3212849"/>
                  <a:pt x="11395" y="3048281"/>
                  <a:pt x="0" y="2817574"/>
                </a:cubicBezTo>
                <a:cubicBezTo>
                  <a:pt x="-11395" y="2586867"/>
                  <a:pt x="1269" y="2405229"/>
                  <a:pt x="0" y="2256069"/>
                </a:cubicBezTo>
                <a:cubicBezTo>
                  <a:pt x="-1269" y="2106909"/>
                  <a:pt x="43438" y="1940244"/>
                  <a:pt x="0" y="1724645"/>
                </a:cubicBezTo>
                <a:cubicBezTo>
                  <a:pt x="-43438" y="1509046"/>
                  <a:pt x="18716" y="1374890"/>
                  <a:pt x="0" y="1223301"/>
                </a:cubicBezTo>
                <a:cubicBezTo>
                  <a:pt x="-18716" y="1071712"/>
                  <a:pt x="38424" y="961140"/>
                  <a:pt x="0" y="752038"/>
                </a:cubicBezTo>
                <a:close/>
              </a:path>
              <a:path w="7632848" h="4512138" stroke="0" extrusionOk="0">
                <a:moveTo>
                  <a:pt x="0" y="752038"/>
                </a:moveTo>
                <a:cubicBezTo>
                  <a:pt x="-53426" y="332566"/>
                  <a:pt x="414784" y="50008"/>
                  <a:pt x="752038" y="0"/>
                </a:cubicBezTo>
                <a:cubicBezTo>
                  <a:pt x="969216" y="-31819"/>
                  <a:pt x="986541" y="25219"/>
                  <a:pt x="1186624" y="0"/>
                </a:cubicBezTo>
                <a:cubicBezTo>
                  <a:pt x="1386707" y="-25219"/>
                  <a:pt x="1468109" y="20920"/>
                  <a:pt x="1559922" y="0"/>
                </a:cubicBezTo>
                <a:cubicBezTo>
                  <a:pt x="1651735" y="-20920"/>
                  <a:pt x="1846618" y="51570"/>
                  <a:pt x="1994507" y="0"/>
                </a:cubicBezTo>
                <a:cubicBezTo>
                  <a:pt x="2142396" y="-51570"/>
                  <a:pt x="2419058" y="17867"/>
                  <a:pt x="2674244" y="0"/>
                </a:cubicBezTo>
                <a:cubicBezTo>
                  <a:pt x="2929430" y="-17867"/>
                  <a:pt x="3002708" y="45451"/>
                  <a:pt x="3108829" y="0"/>
                </a:cubicBezTo>
                <a:cubicBezTo>
                  <a:pt x="3214951" y="-45451"/>
                  <a:pt x="3510090" y="50799"/>
                  <a:pt x="3665991" y="0"/>
                </a:cubicBezTo>
                <a:cubicBezTo>
                  <a:pt x="3821892" y="-50799"/>
                  <a:pt x="4055903" y="41568"/>
                  <a:pt x="4284439" y="0"/>
                </a:cubicBezTo>
                <a:cubicBezTo>
                  <a:pt x="4512975" y="-41568"/>
                  <a:pt x="4726398" y="59643"/>
                  <a:pt x="4902888" y="0"/>
                </a:cubicBezTo>
                <a:cubicBezTo>
                  <a:pt x="5079378" y="-59643"/>
                  <a:pt x="5363632" y="19413"/>
                  <a:pt x="5521337" y="0"/>
                </a:cubicBezTo>
                <a:cubicBezTo>
                  <a:pt x="5679042" y="-19413"/>
                  <a:pt x="5723785" y="11257"/>
                  <a:pt x="5894635" y="0"/>
                </a:cubicBezTo>
                <a:cubicBezTo>
                  <a:pt x="6065485" y="-11257"/>
                  <a:pt x="6405034" y="112082"/>
                  <a:pt x="6880810" y="0"/>
                </a:cubicBezTo>
                <a:cubicBezTo>
                  <a:pt x="7249651" y="-91622"/>
                  <a:pt x="7683996" y="435859"/>
                  <a:pt x="7632848" y="752038"/>
                </a:cubicBezTo>
                <a:cubicBezTo>
                  <a:pt x="7678805" y="957447"/>
                  <a:pt x="7607672" y="1023298"/>
                  <a:pt x="7632848" y="1283462"/>
                </a:cubicBezTo>
                <a:cubicBezTo>
                  <a:pt x="7658024" y="1543626"/>
                  <a:pt x="7583978" y="1555987"/>
                  <a:pt x="7632848" y="1694564"/>
                </a:cubicBezTo>
                <a:cubicBezTo>
                  <a:pt x="7681718" y="1833141"/>
                  <a:pt x="7580347" y="1994299"/>
                  <a:pt x="7632848" y="2225988"/>
                </a:cubicBezTo>
                <a:cubicBezTo>
                  <a:pt x="7685349" y="2457677"/>
                  <a:pt x="7627547" y="2627328"/>
                  <a:pt x="7632848" y="2757413"/>
                </a:cubicBezTo>
                <a:cubicBezTo>
                  <a:pt x="7638149" y="2887499"/>
                  <a:pt x="7590176" y="3033359"/>
                  <a:pt x="7632848" y="3198595"/>
                </a:cubicBezTo>
                <a:cubicBezTo>
                  <a:pt x="7675520" y="3363831"/>
                  <a:pt x="7606959" y="3513939"/>
                  <a:pt x="7632848" y="3760100"/>
                </a:cubicBezTo>
                <a:cubicBezTo>
                  <a:pt x="7720854" y="4180927"/>
                  <a:pt x="7329586" y="4593138"/>
                  <a:pt x="6880810" y="4512138"/>
                </a:cubicBezTo>
                <a:cubicBezTo>
                  <a:pt x="6717150" y="4541450"/>
                  <a:pt x="6505753" y="4490247"/>
                  <a:pt x="6384937" y="4512138"/>
                </a:cubicBezTo>
                <a:cubicBezTo>
                  <a:pt x="6264121" y="4534029"/>
                  <a:pt x="6139068" y="4492344"/>
                  <a:pt x="5950351" y="4512138"/>
                </a:cubicBezTo>
                <a:cubicBezTo>
                  <a:pt x="5761634" y="4531932"/>
                  <a:pt x="5678185" y="4486258"/>
                  <a:pt x="5515765" y="4512138"/>
                </a:cubicBezTo>
                <a:cubicBezTo>
                  <a:pt x="5353345" y="4538018"/>
                  <a:pt x="5260889" y="4485935"/>
                  <a:pt x="5019892" y="4512138"/>
                </a:cubicBezTo>
                <a:cubicBezTo>
                  <a:pt x="4778895" y="4538341"/>
                  <a:pt x="4720160" y="4474281"/>
                  <a:pt x="4585306" y="4512138"/>
                </a:cubicBezTo>
                <a:cubicBezTo>
                  <a:pt x="4450452" y="4549995"/>
                  <a:pt x="4253393" y="4472751"/>
                  <a:pt x="4150721" y="4512138"/>
                </a:cubicBezTo>
                <a:cubicBezTo>
                  <a:pt x="4048050" y="4551525"/>
                  <a:pt x="3810900" y="4492687"/>
                  <a:pt x="3716135" y="4512138"/>
                </a:cubicBezTo>
                <a:cubicBezTo>
                  <a:pt x="3621370" y="4531589"/>
                  <a:pt x="3210528" y="4509380"/>
                  <a:pt x="3036398" y="4512138"/>
                </a:cubicBezTo>
                <a:cubicBezTo>
                  <a:pt x="2862268" y="4514896"/>
                  <a:pt x="2841978" y="4507457"/>
                  <a:pt x="2663101" y="4512138"/>
                </a:cubicBezTo>
                <a:cubicBezTo>
                  <a:pt x="2484224" y="4516819"/>
                  <a:pt x="2371629" y="4469390"/>
                  <a:pt x="2105939" y="4512138"/>
                </a:cubicBezTo>
                <a:cubicBezTo>
                  <a:pt x="1840249" y="4554886"/>
                  <a:pt x="1808481" y="4511377"/>
                  <a:pt x="1732642" y="4512138"/>
                </a:cubicBezTo>
                <a:cubicBezTo>
                  <a:pt x="1656803" y="4512899"/>
                  <a:pt x="1423473" y="4505071"/>
                  <a:pt x="1298056" y="4512138"/>
                </a:cubicBezTo>
                <a:cubicBezTo>
                  <a:pt x="1172639" y="4519205"/>
                  <a:pt x="950140" y="4496098"/>
                  <a:pt x="752038" y="4512138"/>
                </a:cubicBezTo>
                <a:cubicBezTo>
                  <a:pt x="411843" y="4426295"/>
                  <a:pt x="4169" y="4066521"/>
                  <a:pt x="0" y="3760100"/>
                </a:cubicBezTo>
                <a:cubicBezTo>
                  <a:pt x="-2654" y="3525865"/>
                  <a:pt x="39557" y="3397661"/>
                  <a:pt x="0" y="3288837"/>
                </a:cubicBezTo>
                <a:cubicBezTo>
                  <a:pt x="-39557" y="3180013"/>
                  <a:pt x="9412" y="3021667"/>
                  <a:pt x="0" y="2847655"/>
                </a:cubicBezTo>
                <a:cubicBezTo>
                  <a:pt x="-9412" y="2673643"/>
                  <a:pt x="27572" y="2552501"/>
                  <a:pt x="0" y="2286150"/>
                </a:cubicBezTo>
                <a:cubicBezTo>
                  <a:pt x="-27572" y="2019799"/>
                  <a:pt x="13768" y="2008942"/>
                  <a:pt x="0" y="1814887"/>
                </a:cubicBezTo>
                <a:cubicBezTo>
                  <a:pt x="-13768" y="1620832"/>
                  <a:pt x="6980" y="1433143"/>
                  <a:pt x="0" y="1283462"/>
                </a:cubicBezTo>
                <a:cubicBezTo>
                  <a:pt x="-6980" y="1133781"/>
                  <a:pt x="152" y="918622"/>
                  <a:pt x="0" y="752038"/>
                </a:cubicBezTo>
                <a:close/>
              </a:path>
            </a:pathLst>
          </a:custGeom>
          <a:solidFill>
            <a:srgbClr val="008000">
              <a:alpha val="67000"/>
            </a:srgbClr>
          </a:solidFill>
          <a:ln w="76200" cap="flat" cmpd="sng" algn="ctr">
            <a:noFill/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6635" y="4501627"/>
            <a:ext cx="6192688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十 九 八 七 六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6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8000"/>
              </a:lnSpc>
            </a:pPr>
            <a:r>
              <a:rPr lang="zh-CN" altLang="en-US" sz="6600" dirty="0">
                <a:latin typeface="KaiTi" panose="02010609060101010101" pitchFamily="49" charset="-122"/>
                <a:ea typeface="KaiTi" panose="02010609060101010101" pitchFamily="49" charset="-122"/>
              </a:rPr>
              <a:t>五 四 三 二 一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3" grpId="0" bldLvl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square" lIns="50800" tIns="50800" rIns="50800" bIns="50800" numCol="1" anchor="ctr" anchorCtr="0" compatLnSpc="1"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zh-CN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square" lIns="50800" tIns="50800" rIns="50800" bIns="50800" numCol="1" anchor="ctr" anchorCtr="0" compatLnSpc="1"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zh-CN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1475</Words>
  <Application>Microsoft Office PowerPoint</Application>
  <PresentationFormat>自定义</PresentationFormat>
  <Paragraphs>326</Paragraphs>
  <Slides>47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6" baseType="lpstr">
      <vt:lpstr>Helvetica Neue</vt:lpstr>
      <vt:lpstr>Helvetica Neue Light</vt:lpstr>
      <vt:lpstr>Helvetica Neue Medium</vt:lpstr>
      <vt:lpstr>KaiTi</vt:lpstr>
      <vt:lpstr>SimSun</vt:lpstr>
      <vt:lpstr>Microsoft YaHei</vt:lpstr>
      <vt:lpstr>Arial</vt:lpstr>
      <vt:lpstr>Times New Roman</vt:lpstr>
      <vt:lpstr>White</vt:lpstr>
      <vt:lpstr>第十一课 我在学校食堂吃饭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谢谢大家！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MA22420</cp:lastModifiedBy>
  <cp:revision>916</cp:revision>
  <dcterms:created xsi:type="dcterms:W3CDTF">2017-12-05T14:39:00Z</dcterms:created>
  <dcterms:modified xsi:type="dcterms:W3CDTF">2021-11-14T06:44:38Z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C81178A02BDB4135BE0BDFF92277E71A</vt:lpwstr>
  </property>
</Properties>
</file>